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79DA24-056F-8F26-2F07-8DC3832B9F64}" v="138" dt="2024-04-29T13:29:25.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5" d="100"/>
          <a:sy n="75" d="100"/>
        </p:scale>
        <p:origin x="67"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luwatife Ogundele" userId="S::boluwatifeo@activedgetechnologies.com::3201732a-2e3f-4a6f-a3f0-f6d88606cd3b" providerId="AD" clId="Web-{8179DA24-056F-8F26-2F07-8DC3832B9F64}"/>
    <pc:docChg chg="addSld delSld modSld addMainMaster delMainMaster">
      <pc:chgData name="Boluwatife Ogundele" userId="S::boluwatifeo@activedgetechnologies.com::3201732a-2e3f-4a6f-a3f0-f6d88606cd3b" providerId="AD" clId="Web-{8179DA24-056F-8F26-2F07-8DC3832B9F64}" dt="2024-04-29T13:29:25.557" v="132" actId="20577"/>
      <pc:docMkLst>
        <pc:docMk/>
      </pc:docMkLst>
      <pc:sldChg chg="addSp delSp modSp mod setBg modClrScheme delDesignElem chgLayout">
        <pc:chgData name="Boluwatife Ogundele" userId="S::boluwatifeo@activedgetechnologies.com::3201732a-2e3f-4a6f-a3f0-f6d88606cd3b" providerId="AD" clId="Web-{8179DA24-056F-8F26-2F07-8DC3832B9F64}" dt="2024-04-29T13:29:25.557" v="132" actId="20577"/>
        <pc:sldMkLst>
          <pc:docMk/>
          <pc:sldMk cId="109857222" sldId="256"/>
        </pc:sldMkLst>
        <pc:spChg chg="mod ord">
          <ac:chgData name="Boluwatife Ogundele" userId="S::boluwatifeo@activedgetechnologies.com::3201732a-2e3f-4a6f-a3f0-f6d88606cd3b" providerId="AD" clId="Web-{8179DA24-056F-8F26-2F07-8DC3832B9F64}" dt="2024-04-29T13:29:25.557" v="132" actId="20577"/>
          <ac:spMkLst>
            <pc:docMk/>
            <pc:sldMk cId="109857222" sldId="256"/>
            <ac:spMk id="2" creationId="{00000000-0000-0000-0000-000000000000}"/>
          </ac:spMkLst>
        </pc:spChg>
        <pc:spChg chg="del">
          <ac:chgData name="Boluwatife Ogundele" userId="S::boluwatifeo@activedgetechnologies.com::3201732a-2e3f-4a6f-a3f0-f6d88606cd3b" providerId="AD" clId="Web-{8179DA24-056F-8F26-2F07-8DC3832B9F64}" dt="2024-04-29T13:12:36.951" v="0"/>
          <ac:spMkLst>
            <pc:docMk/>
            <pc:sldMk cId="109857222" sldId="256"/>
            <ac:spMk id="3" creationId="{00000000-0000-0000-0000-000000000000}"/>
          </ac:spMkLst>
        </pc:spChg>
        <pc:spChg chg="add mod ord">
          <ac:chgData name="Boluwatife Ogundele" userId="S::boluwatifeo@activedgetechnologies.com::3201732a-2e3f-4a6f-a3f0-f6d88606cd3b" providerId="AD" clId="Web-{8179DA24-056F-8F26-2F07-8DC3832B9F64}" dt="2024-04-29T13:14:09.739" v="24"/>
          <ac:spMkLst>
            <pc:docMk/>
            <pc:sldMk cId="109857222" sldId="256"/>
            <ac:spMk id="6" creationId="{61BAF889-4998-38F1-8026-6D57EAF9335C}"/>
          </ac:spMkLst>
        </pc:spChg>
        <pc:spChg chg="add">
          <ac:chgData name="Boluwatife Ogundele" userId="S::boluwatifeo@activedgetechnologies.com::3201732a-2e3f-4a6f-a3f0-f6d88606cd3b" providerId="AD" clId="Web-{8179DA24-056F-8F26-2F07-8DC3832B9F64}" dt="2024-04-29T13:14:09.739" v="24"/>
          <ac:spMkLst>
            <pc:docMk/>
            <pc:sldMk cId="109857222" sldId="256"/>
            <ac:spMk id="8" creationId="{6234BCC6-39B9-47D9-8BF8-C665401AE23C}"/>
          </ac:spMkLst>
        </pc:spChg>
        <pc:spChg chg="add del">
          <ac:chgData name="Boluwatife Ogundele" userId="S::boluwatifeo@activedgetechnologies.com::3201732a-2e3f-4a6f-a3f0-f6d88606cd3b" providerId="AD" clId="Web-{8179DA24-056F-8F26-2F07-8DC3832B9F64}" dt="2024-04-29T13:13:32.611" v="3"/>
          <ac:spMkLst>
            <pc:docMk/>
            <pc:sldMk cId="109857222" sldId="256"/>
            <ac:spMk id="9" creationId="{8D06CE56-3881-4ADA-8CEF-D18B02C242A3}"/>
          </ac:spMkLst>
        </pc:spChg>
        <pc:spChg chg="add">
          <ac:chgData name="Boluwatife Ogundele" userId="S::boluwatifeo@activedgetechnologies.com::3201732a-2e3f-4a6f-a3f0-f6d88606cd3b" providerId="AD" clId="Web-{8179DA24-056F-8F26-2F07-8DC3832B9F64}" dt="2024-04-29T13:14:09.739" v="24"/>
          <ac:spMkLst>
            <pc:docMk/>
            <pc:sldMk cId="109857222" sldId="256"/>
            <ac:spMk id="10" creationId="{72A9CE9D-DAC3-40AF-B504-78A64A909F9D}"/>
          </ac:spMkLst>
        </pc:spChg>
        <pc:spChg chg="add del">
          <ac:chgData name="Boluwatife Ogundele" userId="S::boluwatifeo@activedgetechnologies.com::3201732a-2e3f-4a6f-a3f0-f6d88606cd3b" providerId="AD" clId="Web-{8179DA24-056F-8F26-2F07-8DC3832B9F64}" dt="2024-04-29T13:13:32.611" v="3"/>
          <ac:spMkLst>
            <pc:docMk/>
            <pc:sldMk cId="109857222" sldId="256"/>
            <ac:spMk id="11" creationId="{79F3C543-62EC-4433-9C93-A2CD8764E9B4}"/>
          </ac:spMkLst>
        </pc:spChg>
        <pc:spChg chg="add">
          <ac:chgData name="Boluwatife Ogundele" userId="S::boluwatifeo@activedgetechnologies.com::3201732a-2e3f-4a6f-a3f0-f6d88606cd3b" providerId="AD" clId="Web-{8179DA24-056F-8F26-2F07-8DC3832B9F64}" dt="2024-04-29T13:14:09.739" v="24"/>
          <ac:spMkLst>
            <pc:docMk/>
            <pc:sldMk cId="109857222" sldId="256"/>
            <ac:spMk id="12" creationId="{506D7452-6CDE-4381-86CE-07B2459383D5}"/>
          </ac:spMkLst>
        </pc:spChg>
        <pc:spChg chg="add del">
          <ac:chgData name="Boluwatife Ogundele" userId="S::boluwatifeo@activedgetechnologies.com::3201732a-2e3f-4a6f-a3f0-f6d88606cd3b" providerId="AD" clId="Web-{8179DA24-056F-8F26-2F07-8DC3832B9F64}" dt="2024-04-29T13:13:32.611" v="3"/>
          <ac:spMkLst>
            <pc:docMk/>
            <pc:sldMk cId="109857222" sldId="256"/>
            <ac:spMk id="13" creationId="{FB33DC6A-1F1C-4A06-834E-CFF88F1C0BB9}"/>
          </ac:spMkLst>
        </pc:spChg>
        <pc:spChg chg="add">
          <ac:chgData name="Boluwatife Ogundele" userId="S::boluwatifeo@activedgetechnologies.com::3201732a-2e3f-4a6f-a3f0-f6d88606cd3b" providerId="AD" clId="Web-{8179DA24-056F-8F26-2F07-8DC3832B9F64}" dt="2024-04-29T13:14:09.739" v="24"/>
          <ac:spMkLst>
            <pc:docMk/>
            <pc:sldMk cId="109857222" sldId="256"/>
            <ac:spMk id="14" creationId="{762DA937-8B55-4317-BD32-98D7AF30E39E}"/>
          </ac:spMkLst>
        </pc:spChg>
        <pc:spChg chg="add del">
          <ac:chgData name="Boluwatife Ogundele" userId="S::boluwatifeo@activedgetechnologies.com::3201732a-2e3f-4a6f-a3f0-f6d88606cd3b" providerId="AD" clId="Web-{8179DA24-056F-8F26-2F07-8DC3832B9F64}" dt="2024-04-29T13:13:32.611" v="3"/>
          <ac:spMkLst>
            <pc:docMk/>
            <pc:sldMk cId="109857222" sldId="256"/>
            <ac:spMk id="15" creationId="{0FE1D5CF-87B8-4A8A-AD3C-01D06A60769B}"/>
          </ac:spMkLst>
        </pc:spChg>
        <pc:spChg chg="add">
          <ac:chgData name="Boluwatife Ogundele" userId="S::boluwatifeo@activedgetechnologies.com::3201732a-2e3f-4a6f-a3f0-f6d88606cd3b" providerId="AD" clId="Web-{8179DA24-056F-8F26-2F07-8DC3832B9F64}" dt="2024-04-29T13:14:09.739" v="24"/>
          <ac:spMkLst>
            <pc:docMk/>
            <pc:sldMk cId="109857222" sldId="256"/>
            <ac:spMk id="16" creationId="{C52EE5A8-045B-4D39-8ED1-513334085EEC}"/>
          </ac:spMkLst>
        </pc:spChg>
        <pc:spChg chg="add del">
          <ac:chgData name="Boluwatife Ogundele" userId="S::boluwatifeo@activedgetechnologies.com::3201732a-2e3f-4a6f-a3f0-f6d88606cd3b" providerId="AD" clId="Web-{8179DA24-056F-8F26-2F07-8DC3832B9F64}" dt="2024-04-29T13:13:32.611" v="3"/>
          <ac:spMkLst>
            <pc:docMk/>
            <pc:sldMk cId="109857222" sldId="256"/>
            <ac:spMk id="17" creationId="{60926200-45C2-41E9-839F-31CD5FE4CD59}"/>
          </ac:spMkLst>
        </pc:spChg>
        <pc:spChg chg="add del">
          <ac:chgData name="Boluwatife Ogundele" userId="S::boluwatifeo@activedgetechnologies.com::3201732a-2e3f-4a6f-a3f0-f6d88606cd3b" providerId="AD" clId="Web-{8179DA24-056F-8F26-2F07-8DC3832B9F64}" dt="2024-04-29T13:13:32.611" v="3"/>
          <ac:spMkLst>
            <pc:docMk/>
            <pc:sldMk cId="109857222" sldId="256"/>
            <ac:spMk id="19" creationId="{AF2F604E-43BE-4DC3-B983-E071523364F8}"/>
          </ac:spMkLst>
        </pc:spChg>
        <pc:spChg chg="add del">
          <ac:chgData name="Boluwatife Ogundele" userId="S::boluwatifeo@activedgetechnologies.com::3201732a-2e3f-4a6f-a3f0-f6d88606cd3b" providerId="AD" clId="Web-{8179DA24-056F-8F26-2F07-8DC3832B9F64}" dt="2024-04-29T13:13:32.611" v="3"/>
          <ac:spMkLst>
            <pc:docMk/>
            <pc:sldMk cId="109857222" sldId="256"/>
            <ac:spMk id="21" creationId="{08C9B587-E65E-4B52-B37C-ABEBB6E87928}"/>
          </ac:spMkLst>
        </pc:spChg>
        <pc:picChg chg="add mod">
          <ac:chgData name="Boluwatife Ogundele" userId="S::boluwatifeo@activedgetechnologies.com::3201732a-2e3f-4a6f-a3f0-f6d88606cd3b" providerId="AD" clId="Web-{8179DA24-056F-8F26-2F07-8DC3832B9F64}" dt="2024-04-29T13:14:09.739" v="24"/>
          <ac:picMkLst>
            <pc:docMk/>
            <pc:sldMk cId="109857222" sldId="256"/>
            <ac:picMk id="4" creationId="{7350AB09-C771-F439-7A0E-895EBD55C544}"/>
          </ac:picMkLst>
        </pc:picChg>
        <pc:picChg chg="add mod">
          <ac:chgData name="Boluwatife Ogundele" userId="S::boluwatifeo@activedgetechnologies.com::3201732a-2e3f-4a6f-a3f0-f6d88606cd3b" providerId="AD" clId="Web-{8179DA24-056F-8F26-2F07-8DC3832B9F64}" dt="2024-04-29T13:14:09.739" v="24"/>
          <ac:picMkLst>
            <pc:docMk/>
            <pc:sldMk cId="109857222" sldId="256"/>
            <ac:picMk id="5" creationId="{2750D9B9-5772-8F6B-1A3E-767E294354E9}"/>
          </ac:picMkLst>
        </pc:picChg>
      </pc:sldChg>
      <pc:sldChg chg="addSp delSp modSp new mod setBg">
        <pc:chgData name="Boluwatife Ogundele" userId="S::boluwatifeo@activedgetechnologies.com::3201732a-2e3f-4a6f-a3f0-f6d88606cd3b" providerId="AD" clId="Web-{8179DA24-056F-8F26-2F07-8DC3832B9F64}" dt="2024-04-29T13:15:30.870" v="31"/>
        <pc:sldMkLst>
          <pc:docMk/>
          <pc:sldMk cId="3811376364" sldId="257"/>
        </pc:sldMkLst>
        <pc:spChg chg="mod">
          <ac:chgData name="Boluwatife Ogundele" userId="S::boluwatifeo@activedgetechnologies.com::3201732a-2e3f-4a6f-a3f0-f6d88606cd3b" providerId="AD" clId="Web-{8179DA24-056F-8F26-2F07-8DC3832B9F64}" dt="2024-04-29T13:15:30.870" v="31"/>
          <ac:spMkLst>
            <pc:docMk/>
            <pc:sldMk cId="3811376364" sldId="257"/>
            <ac:spMk id="2" creationId="{9F94461B-4106-1DCD-543A-8B046B284E2B}"/>
          </ac:spMkLst>
        </pc:spChg>
        <pc:spChg chg="del mod">
          <ac:chgData name="Boluwatife Ogundele" userId="S::boluwatifeo@activedgetechnologies.com::3201732a-2e3f-4a6f-a3f0-f6d88606cd3b" providerId="AD" clId="Web-{8179DA24-056F-8F26-2F07-8DC3832B9F64}" dt="2024-04-29T13:15:30.870" v="31"/>
          <ac:spMkLst>
            <pc:docMk/>
            <pc:sldMk cId="3811376364" sldId="257"/>
            <ac:spMk id="3" creationId="{DB85550D-6BF3-AF13-7E07-CC6F92D24D49}"/>
          </ac:spMkLst>
        </pc:spChg>
        <pc:spChg chg="add">
          <ac:chgData name="Boluwatife Ogundele" userId="S::boluwatifeo@activedgetechnologies.com::3201732a-2e3f-4a6f-a3f0-f6d88606cd3b" providerId="AD" clId="Web-{8179DA24-056F-8F26-2F07-8DC3832B9F64}" dt="2024-04-29T13:15:30.870" v="31"/>
          <ac:spMkLst>
            <pc:docMk/>
            <pc:sldMk cId="3811376364" sldId="257"/>
            <ac:spMk id="9" creationId="{53B021B3-DE93-4AB7-8A18-CF5F1CED88B8}"/>
          </ac:spMkLst>
        </pc:spChg>
        <pc:spChg chg="add">
          <ac:chgData name="Boluwatife Ogundele" userId="S::boluwatifeo@activedgetechnologies.com::3201732a-2e3f-4a6f-a3f0-f6d88606cd3b" providerId="AD" clId="Web-{8179DA24-056F-8F26-2F07-8DC3832B9F64}" dt="2024-04-29T13:15:30.870" v="31"/>
          <ac:spMkLst>
            <pc:docMk/>
            <pc:sldMk cId="3811376364" sldId="257"/>
            <ac:spMk id="11" creationId="{52D502E5-F6B4-4D58-B4AE-FC466FF15EE8}"/>
          </ac:spMkLst>
        </pc:spChg>
        <pc:spChg chg="add">
          <ac:chgData name="Boluwatife Ogundele" userId="S::boluwatifeo@activedgetechnologies.com::3201732a-2e3f-4a6f-a3f0-f6d88606cd3b" providerId="AD" clId="Web-{8179DA24-056F-8F26-2F07-8DC3832B9F64}" dt="2024-04-29T13:15:30.870" v="31"/>
          <ac:spMkLst>
            <pc:docMk/>
            <pc:sldMk cId="3811376364" sldId="257"/>
            <ac:spMk id="13" creationId="{9DECDBF4-02B6-4BB4-B65B-B8107AD6A9E8}"/>
          </ac:spMkLst>
        </pc:spChg>
        <pc:graphicFrameChg chg="add">
          <ac:chgData name="Boluwatife Ogundele" userId="S::boluwatifeo@activedgetechnologies.com::3201732a-2e3f-4a6f-a3f0-f6d88606cd3b" providerId="AD" clId="Web-{8179DA24-056F-8F26-2F07-8DC3832B9F64}" dt="2024-04-29T13:15:30.870" v="31"/>
          <ac:graphicFrameMkLst>
            <pc:docMk/>
            <pc:sldMk cId="3811376364" sldId="257"/>
            <ac:graphicFrameMk id="5" creationId="{BAE9616C-BD5D-F429-79F3-5C8190CF62A2}"/>
          </ac:graphicFrameMkLst>
        </pc:graphicFrameChg>
      </pc:sldChg>
      <pc:sldChg chg="addSp delSp modSp new mod setBg">
        <pc:chgData name="Boluwatife Ogundele" userId="S::boluwatifeo@activedgetechnologies.com::3201732a-2e3f-4a6f-a3f0-f6d88606cd3b" providerId="AD" clId="Web-{8179DA24-056F-8F26-2F07-8DC3832B9F64}" dt="2024-04-29T13:21:17.692" v="79"/>
        <pc:sldMkLst>
          <pc:docMk/>
          <pc:sldMk cId="2777384202" sldId="258"/>
        </pc:sldMkLst>
        <pc:spChg chg="mod">
          <ac:chgData name="Boluwatife Ogundele" userId="S::boluwatifeo@activedgetechnologies.com::3201732a-2e3f-4a6f-a3f0-f6d88606cd3b" providerId="AD" clId="Web-{8179DA24-056F-8F26-2F07-8DC3832B9F64}" dt="2024-04-29T13:21:17.692" v="79"/>
          <ac:spMkLst>
            <pc:docMk/>
            <pc:sldMk cId="2777384202" sldId="258"/>
            <ac:spMk id="2" creationId="{8C339FDA-FECD-E973-D24A-7585BBCC95CA}"/>
          </ac:spMkLst>
        </pc:spChg>
        <pc:spChg chg="del mod">
          <ac:chgData name="Boluwatife Ogundele" userId="S::boluwatifeo@activedgetechnologies.com::3201732a-2e3f-4a6f-a3f0-f6d88606cd3b" providerId="AD" clId="Web-{8179DA24-056F-8F26-2F07-8DC3832B9F64}" dt="2024-04-29T13:21:17.692" v="79"/>
          <ac:spMkLst>
            <pc:docMk/>
            <pc:sldMk cId="2777384202" sldId="258"/>
            <ac:spMk id="3" creationId="{CE89D37E-4C6D-C506-962C-37A58E7A9555}"/>
          </ac:spMkLst>
        </pc:spChg>
        <pc:spChg chg="add">
          <ac:chgData name="Boluwatife Ogundele" userId="S::boluwatifeo@activedgetechnologies.com::3201732a-2e3f-4a6f-a3f0-f6d88606cd3b" providerId="AD" clId="Web-{8179DA24-056F-8F26-2F07-8DC3832B9F64}" dt="2024-04-29T13:21:17.692" v="79"/>
          <ac:spMkLst>
            <pc:docMk/>
            <pc:sldMk cId="2777384202" sldId="258"/>
            <ac:spMk id="9" creationId="{53B021B3-DE93-4AB7-8A18-CF5F1CED88B8}"/>
          </ac:spMkLst>
        </pc:spChg>
        <pc:spChg chg="add">
          <ac:chgData name="Boluwatife Ogundele" userId="S::boluwatifeo@activedgetechnologies.com::3201732a-2e3f-4a6f-a3f0-f6d88606cd3b" providerId="AD" clId="Web-{8179DA24-056F-8F26-2F07-8DC3832B9F64}" dt="2024-04-29T13:21:17.692" v="79"/>
          <ac:spMkLst>
            <pc:docMk/>
            <pc:sldMk cId="2777384202" sldId="258"/>
            <ac:spMk id="11" creationId="{52D502E5-F6B4-4D58-B4AE-FC466FF15EE8}"/>
          </ac:spMkLst>
        </pc:spChg>
        <pc:spChg chg="add">
          <ac:chgData name="Boluwatife Ogundele" userId="S::boluwatifeo@activedgetechnologies.com::3201732a-2e3f-4a6f-a3f0-f6d88606cd3b" providerId="AD" clId="Web-{8179DA24-056F-8F26-2F07-8DC3832B9F64}" dt="2024-04-29T13:21:17.692" v="79"/>
          <ac:spMkLst>
            <pc:docMk/>
            <pc:sldMk cId="2777384202" sldId="258"/>
            <ac:spMk id="13" creationId="{9DECDBF4-02B6-4BB4-B65B-B8107AD6A9E8}"/>
          </ac:spMkLst>
        </pc:spChg>
        <pc:graphicFrameChg chg="add">
          <ac:chgData name="Boluwatife Ogundele" userId="S::boluwatifeo@activedgetechnologies.com::3201732a-2e3f-4a6f-a3f0-f6d88606cd3b" providerId="AD" clId="Web-{8179DA24-056F-8F26-2F07-8DC3832B9F64}" dt="2024-04-29T13:21:17.692" v="79"/>
          <ac:graphicFrameMkLst>
            <pc:docMk/>
            <pc:sldMk cId="2777384202" sldId="258"/>
            <ac:graphicFrameMk id="5" creationId="{6B169C7F-FB1F-8C52-994F-21F592E87FD3}"/>
          </ac:graphicFrameMkLst>
        </pc:graphicFrameChg>
      </pc:sldChg>
      <pc:sldChg chg="addSp delSp modSp new mod setBg">
        <pc:chgData name="Boluwatife Ogundele" userId="S::boluwatifeo@activedgetechnologies.com::3201732a-2e3f-4a6f-a3f0-f6d88606cd3b" providerId="AD" clId="Web-{8179DA24-056F-8F26-2F07-8DC3832B9F64}" dt="2024-04-29T13:21:25.693" v="80"/>
        <pc:sldMkLst>
          <pc:docMk/>
          <pc:sldMk cId="1109488325" sldId="259"/>
        </pc:sldMkLst>
        <pc:spChg chg="mod">
          <ac:chgData name="Boluwatife Ogundele" userId="S::boluwatifeo@activedgetechnologies.com::3201732a-2e3f-4a6f-a3f0-f6d88606cd3b" providerId="AD" clId="Web-{8179DA24-056F-8F26-2F07-8DC3832B9F64}" dt="2024-04-29T13:21:25.693" v="80"/>
          <ac:spMkLst>
            <pc:docMk/>
            <pc:sldMk cId="1109488325" sldId="259"/>
            <ac:spMk id="2" creationId="{19FE3F75-009D-D274-9E9E-A96B65B82D65}"/>
          </ac:spMkLst>
        </pc:spChg>
        <pc:spChg chg="del mod">
          <ac:chgData name="Boluwatife Ogundele" userId="S::boluwatifeo@activedgetechnologies.com::3201732a-2e3f-4a6f-a3f0-f6d88606cd3b" providerId="AD" clId="Web-{8179DA24-056F-8F26-2F07-8DC3832B9F64}" dt="2024-04-29T13:21:25.693" v="80"/>
          <ac:spMkLst>
            <pc:docMk/>
            <pc:sldMk cId="1109488325" sldId="259"/>
            <ac:spMk id="3" creationId="{7D8A87E4-D886-A142-1567-A73BF01C4CD6}"/>
          </ac:spMkLst>
        </pc:spChg>
        <pc:spChg chg="add">
          <ac:chgData name="Boluwatife Ogundele" userId="S::boluwatifeo@activedgetechnologies.com::3201732a-2e3f-4a6f-a3f0-f6d88606cd3b" providerId="AD" clId="Web-{8179DA24-056F-8F26-2F07-8DC3832B9F64}" dt="2024-04-29T13:21:25.693" v="80"/>
          <ac:spMkLst>
            <pc:docMk/>
            <pc:sldMk cId="1109488325" sldId="259"/>
            <ac:spMk id="9" creationId="{53B021B3-DE93-4AB7-8A18-CF5F1CED88B8}"/>
          </ac:spMkLst>
        </pc:spChg>
        <pc:spChg chg="add">
          <ac:chgData name="Boluwatife Ogundele" userId="S::boluwatifeo@activedgetechnologies.com::3201732a-2e3f-4a6f-a3f0-f6d88606cd3b" providerId="AD" clId="Web-{8179DA24-056F-8F26-2F07-8DC3832B9F64}" dt="2024-04-29T13:21:25.693" v="80"/>
          <ac:spMkLst>
            <pc:docMk/>
            <pc:sldMk cId="1109488325" sldId="259"/>
            <ac:spMk id="11" creationId="{52D502E5-F6B4-4D58-B4AE-FC466FF15EE8}"/>
          </ac:spMkLst>
        </pc:spChg>
        <pc:spChg chg="add">
          <ac:chgData name="Boluwatife Ogundele" userId="S::boluwatifeo@activedgetechnologies.com::3201732a-2e3f-4a6f-a3f0-f6d88606cd3b" providerId="AD" clId="Web-{8179DA24-056F-8F26-2F07-8DC3832B9F64}" dt="2024-04-29T13:21:25.693" v="80"/>
          <ac:spMkLst>
            <pc:docMk/>
            <pc:sldMk cId="1109488325" sldId="259"/>
            <ac:spMk id="13" creationId="{9DECDBF4-02B6-4BB4-B65B-B8107AD6A9E8}"/>
          </ac:spMkLst>
        </pc:spChg>
        <pc:graphicFrameChg chg="add">
          <ac:chgData name="Boluwatife Ogundele" userId="S::boluwatifeo@activedgetechnologies.com::3201732a-2e3f-4a6f-a3f0-f6d88606cd3b" providerId="AD" clId="Web-{8179DA24-056F-8F26-2F07-8DC3832B9F64}" dt="2024-04-29T13:21:25.693" v="80"/>
          <ac:graphicFrameMkLst>
            <pc:docMk/>
            <pc:sldMk cId="1109488325" sldId="259"/>
            <ac:graphicFrameMk id="5" creationId="{AF3052A8-0F9C-DDC0-88D2-8C27FD60FEDF}"/>
          </ac:graphicFrameMkLst>
        </pc:graphicFrameChg>
      </pc:sldChg>
      <pc:sldChg chg="addSp delSp modSp new mod setBg">
        <pc:chgData name="Boluwatife Ogundele" userId="S::boluwatifeo@activedgetechnologies.com::3201732a-2e3f-4a6f-a3f0-f6d88606cd3b" providerId="AD" clId="Web-{8179DA24-056F-8F26-2F07-8DC3832B9F64}" dt="2024-04-29T13:24:39.301" v="83"/>
        <pc:sldMkLst>
          <pc:docMk/>
          <pc:sldMk cId="3124076783" sldId="260"/>
        </pc:sldMkLst>
        <pc:spChg chg="mod">
          <ac:chgData name="Boluwatife Ogundele" userId="S::boluwatifeo@activedgetechnologies.com::3201732a-2e3f-4a6f-a3f0-f6d88606cd3b" providerId="AD" clId="Web-{8179DA24-056F-8F26-2F07-8DC3832B9F64}" dt="2024-04-29T13:24:39.301" v="83"/>
          <ac:spMkLst>
            <pc:docMk/>
            <pc:sldMk cId="3124076783" sldId="260"/>
            <ac:spMk id="2" creationId="{1B8E5ED4-D04A-092F-FB53-13B0058CDAA7}"/>
          </ac:spMkLst>
        </pc:spChg>
        <pc:spChg chg="add del mod">
          <ac:chgData name="Boluwatife Ogundele" userId="S::boluwatifeo@activedgetechnologies.com::3201732a-2e3f-4a6f-a3f0-f6d88606cd3b" providerId="AD" clId="Web-{8179DA24-056F-8F26-2F07-8DC3832B9F64}" dt="2024-04-29T13:24:39.301" v="83"/>
          <ac:spMkLst>
            <pc:docMk/>
            <pc:sldMk cId="3124076783" sldId="260"/>
            <ac:spMk id="3" creationId="{DF728A97-0CFF-8DB3-0523-ADDCEDDF92F4}"/>
          </ac:spMkLst>
        </pc:spChg>
        <pc:spChg chg="add">
          <ac:chgData name="Boluwatife Ogundele" userId="S::boluwatifeo@activedgetechnologies.com::3201732a-2e3f-4a6f-a3f0-f6d88606cd3b" providerId="AD" clId="Web-{8179DA24-056F-8F26-2F07-8DC3832B9F64}" dt="2024-04-29T13:24:39.301" v="83"/>
          <ac:spMkLst>
            <pc:docMk/>
            <pc:sldMk cId="3124076783" sldId="260"/>
            <ac:spMk id="8" creationId="{DF728A97-0CFF-8DB3-0523-ADDCEDDF92F4}"/>
          </ac:spMkLst>
        </pc:spChg>
        <pc:spChg chg="add">
          <ac:chgData name="Boluwatife Ogundele" userId="S::boluwatifeo@activedgetechnologies.com::3201732a-2e3f-4a6f-a3f0-f6d88606cd3b" providerId="AD" clId="Web-{8179DA24-056F-8F26-2F07-8DC3832B9F64}" dt="2024-04-29T13:24:39.301" v="83"/>
          <ac:spMkLst>
            <pc:docMk/>
            <pc:sldMk cId="3124076783" sldId="260"/>
            <ac:spMk id="10" creationId="{2C9A9DA9-7DC8-488B-A882-123947B0F3D9}"/>
          </ac:spMkLst>
        </pc:spChg>
        <pc:spChg chg="add">
          <ac:chgData name="Boluwatife Ogundele" userId="S::boluwatifeo@activedgetechnologies.com::3201732a-2e3f-4a6f-a3f0-f6d88606cd3b" providerId="AD" clId="Web-{8179DA24-056F-8F26-2F07-8DC3832B9F64}" dt="2024-04-29T13:24:39.301" v="83"/>
          <ac:spMkLst>
            <pc:docMk/>
            <pc:sldMk cId="3124076783" sldId="260"/>
            <ac:spMk id="12" creationId="{57F6BDD4-E066-4008-8011-6CC31AEB4556}"/>
          </ac:spMkLst>
        </pc:spChg>
        <pc:spChg chg="add">
          <ac:chgData name="Boluwatife Ogundele" userId="S::boluwatifeo@activedgetechnologies.com::3201732a-2e3f-4a6f-a3f0-f6d88606cd3b" providerId="AD" clId="Web-{8179DA24-056F-8F26-2F07-8DC3832B9F64}" dt="2024-04-29T13:24:39.301" v="83"/>
          <ac:spMkLst>
            <pc:docMk/>
            <pc:sldMk cId="3124076783" sldId="260"/>
            <ac:spMk id="14" creationId="{2711A8FB-68FC-45FC-B01E-38F809E2D439}"/>
          </ac:spMkLst>
        </pc:spChg>
        <pc:spChg chg="add">
          <ac:chgData name="Boluwatife Ogundele" userId="S::boluwatifeo@activedgetechnologies.com::3201732a-2e3f-4a6f-a3f0-f6d88606cd3b" providerId="AD" clId="Web-{8179DA24-056F-8F26-2F07-8DC3832B9F64}" dt="2024-04-29T13:24:39.301" v="83"/>
          <ac:spMkLst>
            <pc:docMk/>
            <pc:sldMk cId="3124076783" sldId="260"/>
            <ac:spMk id="16" creationId="{2A865FE3-5FC9-4049-87CF-30019C46C0F5}"/>
          </ac:spMkLst>
        </pc:spChg>
        <pc:graphicFrameChg chg="add del">
          <ac:chgData name="Boluwatife Ogundele" userId="S::boluwatifeo@activedgetechnologies.com::3201732a-2e3f-4a6f-a3f0-f6d88606cd3b" providerId="AD" clId="Web-{8179DA24-056F-8F26-2F07-8DC3832B9F64}" dt="2024-04-29T13:24:39.285" v="82"/>
          <ac:graphicFrameMkLst>
            <pc:docMk/>
            <pc:sldMk cId="3124076783" sldId="260"/>
            <ac:graphicFrameMk id="5" creationId="{FE81A20A-3725-04AE-D5A7-DFF293479217}"/>
          </ac:graphicFrameMkLst>
        </pc:graphicFrameChg>
        <pc:picChg chg="add">
          <ac:chgData name="Boluwatife Ogundele" userId="S::boluwatifeo@activedgetechnologies.com::3201732a-2e3f-4a6f-a3f0-f6d88606cd3b" providerId="AD" clId="Web-{8179DA24-056F-8F26-2F07-8DC3832B9F64}" dt="2024-04-29T13:24:39.301" v="83"/>
          <ac:picMkLst>
            <pc:docMk/>
            <pc:sldMk cId="3124076783" sldId="260"/>
            <ac:picMk id="7" creationId="{6A452E91-532D-18F0-B48D-A391D46ACFFC}"/>
          </ac:picMkLst>
        </pc:picChg>
      </pc:sldChg>
      <pc:sldChg chg="addSp delSp modSp new mod setBg">
        <pc:chgData name="Boluwatife Ogundele" userId="S::boluwatifeo@activedgetechnologies.com::3201732a-2e3f-4a6f-a3f0-f6d88606cd3b" providerId="AD" clId="Web-{8179DA24-056F-8F26-2F07-8DC3832B9F64}" dt="2024-04-29T13:28:32.022" v="109" actId="20577"/>
        <pc:sldMkLst>
          <pc:docMk/>
          <pc:sldMk cId="87940572" sldId="261"/>
        </pc:sldMkLst>
        <pc:spChg chg="mod">
          <ac:chgData name="Boluwatife Ogundele" userId="S::boluwatifeo@activedgetechnologies.com::3201732a-2e3f-4a6f-a3f0-f6d88606cd3b" providerId="AD" clId="Web-{8179DA24-056F-8F26-2F07-8DC3832B9F64}" dt="2024-04-29T13:28:32.022" v="109" actId="20577"/>
          <ac:spMkLst>
            <pc:docMk/>
            <pc:sldMk cId="87940572" sldId="261"/>
            <ac:spMk id="2" creationId="{1213000C-0EBC-C7EA-5810-070DF67D10B4}"/>
          </ac:spMkLst>
        </pc:spChg>
        <pc:spChg chg="add del mod">
          <ac:chgData name="Boluwatife Ogundele" userId="S::boluwatifeo@activedgetechnologies.com::3201732a-2e3f-4a6f-a3f0-f6d88606cd3b" providerId="AD" clId="Web-{8179DA24-056F-8F26-2F07-8DC3832B9F64}" dt="2024-04-29T13:25:15.054" v="86"/>
          <ac:spMkLst>
            <pc:docMk/>
            <pc:sldMk cId="87940572" sldId="261"/>
            <ac:spMk id="3" creationId="{99CB9FDC-229C-5572-ED95-524163E61AAF}"/>
          </ac:spMkLst>
        </pc:spChg>
        <pc:spChg chg="add del">
          <ac:chgData name="Boluwatife Ogundele" userId="S::boluwatifeo@activedgetechnologies.com::3201732a-2e3f-4a6f-a3f0-f6d88606cd3b" providerId="AD" clId="Web-{8179DA24-056F-8F26-2F07-8DC3832B9F64}" dt="2024-04-29T13:25:15.022" v="85"/>
          <ac:spMkLst>
            <pc:docMk/>
            <pc:sldMk cId="87940572" sldId="261"/>
            <ac:spMk id="9" creationId="{81E1224E-6618-482E-BE87-321A7FC1CDE8}"/>
          </ac:spMkLst>
        </pc:spChg>
        <pc:spChg chg="add del">
          <ac:chgData name="Boluwatife Ogundele" userId="S::boluwatifeo@activedgetechnologies.com::3201732a-2e3f-4a6f-a3f0-f6d88606cd3b" providerId="AD" clId="Web-{8179DA24-056F-8F26-2F07-8DC3832B9F64}" dt="2024-04-29T13:25:15.022" v="85"/>
          <ac:spMkLst>
            <pc:docMk/>
            <pc:sldMk cId="87940572" sldId="261"/>
            <ac:spMk id="11" creationId="{066346BE-FDB4-4772-A696-0719490ABD64}"/>
          </ac:spMkLst>
        </pc:spChg>
        <pc:spChg chg="add del">
          <ac:chgData name="Boluwatife Ogundele" userId="S::boluwatifeo@activedgetechnologies.com::3201732a-2e3f-4a6f-a3f0-f6d88606cd3b" providerId="AD" clId="Web-{8179DA24-056F-8F26-2F07-8DC3832B9F64}" dt="2024-04-29T13:25:15.022" v="85"/>
          <ac:spMkLst>
            <pc:docMk/>
            <pc:sldMk cId="87940572" sldId="261"/>
            <ac:spMk id="13" creationId="{FB92FFCE-0C90-454E-AA25-D4EE9A6C39C5}"/>
          </ac:spMkLst>
        </pc:spChg>
        <pc:graphicFrameChg chg="add del">
          <ac:chgData name="Boluwatife Ogundele" userId="S::boluwatifeo@activedgetechnologies.com::3201732a-2e3f-4a6f-a3f0-f6d88606cd3b" providerId="AD" clId="Web-{8179DA24-056F-8F26-2F07-8DC3832B9F64}" dt="2024-04-29T13:25:15.022" v="85"/>
          <ac:graphicFrameMkLst>
            <pc:docMk/>
            <pc:sldMk cId="87940572" sldId="261"/>
            <ac:graphicFrameMk id="5" creationId="{526EE84D-0B37-89AF-ADCF-4B932D680F07}"/>
          </ac:graphicFrameMkLst>
        </pc:graphicFrameChg>
        <pc:graphicFrameChg chg="add">
          <ac:chgData name="Boluwatife Ogundele" userId="S::boluwatifeo@activedgetechnologies.com::3201732a-2e3f-4a6f-a3f0-f6d88606cd3b" providerId="AD" clId="Web-{8179DA24-056F-8F26-2F07-8DC3832B9F64}" dt="2024-04-29T13:25:15.054" v="86"/>
          <ac:graphicFrameMkLst>
            <pc:docMk/>
            <pc:sldMk cId="87940572" sldId="261"/>
            <ac:graphicFrameMk id="15" creationId="{5503DB82-9AE3-8552-67A9-2279408B48C8}"/>
          </ac:graphicFrameMkLst>
        </pc:graphicFrameChg>
      </pc:sldChg>
      <pc:sldChg chg="modSp new del">
        <pc:chgData name="Boluwatife Ogundele" userId="S::boluwatifeo@activedgetechnologies.com::3201732a-2e3f-4a6f-a3f0-f6d88606cd3b" providerId="AD" clId="Web-{8179DA24-056F-8F26-2F07-8DC3832B9F64}" dt="2024-04-29T13:25:35.696" v="87"/>
        <pc:sldMkLst>
          <pc:docMk/>
          <pc:sldMk cId="84266011" sldId="262"/>
        </pc:sldMkLst>
        <pc:spChg chg="mod">
          <ac:chgData name="Boluwatife Ogundele" userId="S::boluwatifeo@activedgetechnologies.com::3201732a-2e3f-4a6f-a3f0-f6d88606cd3b" providerId="AD" clId="Web-{8179DA24-056F-8F26-2F07-8DC3832B9F64}" dt="2024-04-29T13:18:52.791" v="63" actId="20577"/>
          <ac:spMkLst>
            <pc:docMk/>
            <pc:sldMk cId="84266011" sldId="262"/>
            <ac:spMk id="2" creationId="{8F908FBB-D39E-0EA5-1AE8-C4E1655ABA29}"/>
          </ac:spMkLst>
        </pc:spChg>
        <pc:spChg chg="mod">
          <ac:chgData name="Boluwatife Ogundele" userId="S::boluwatifeo@activedgetechnologies.com::3201732a-2e3f-4a6f-a3f0-f6d88606cd3b" providerId="AD" clId="Web-{8179DA24-056F-8F26-2F07-8DC3832B9F64}" dt="2024-04-29T13:19:40.373" v="69" actId="20577"/>
          <ac:spMkLst>
            <pc:docMk/>
            <pc:sldMk cId="84266011" sldId="262"/>
            <ac:spMk id="3" creationId="{11561D45-6E7D-C54A-B675-5DFD01D33834}"/>
          </ac:spMkLst>
        </pc:spChg>
      </pc:sldChg>
      <pc:sldChg chg="addSp delSp modSp new">
        <pc:chgData name="Boluwatife Ogundele" userId="S::boluwatifeo@activedgetechnologies.com::3201732a-2e3f-4a6f-a3f0-f6d88606cd3b" providerId="AD" clId="Web-{8179DA24-056F-8F26-2F07-8DC3832B9F64}" dt="2024-04-29T13:27:48.893" v="107" actId="20577"/>
        <pc:sldMkLst>
          <pc:docMk/>
          <pc:sldMk cId="309695585" sldId="263"/>
        </pc:sldMkLst>
        <pc:spChg chg="mod">
          <ac:chgData name="Boluwatife Ogundele" userId="S::boluwatifeo@activedgetechnologies.com::3201732a-2e3f-4a6f-a3f0-f6d88606cd3b" providerId="AD" clId="Web-{8179DA24-056F-8F26-2F07-8DC3832B9F64}" dt="2024-04-29T13:27:48.893" v="107" actId="20577"/>
          <ac:spMkLst>
            <pc:docMk/>
            <pc:sldMk cId="309695585" sldId="263"/>
            <ac:spMk id="2" creationId="{3D5E6F0D-BCD7-4001-04EE-E878C6F225E5}"/>
          </ac:spMkLst>
        </pc:spChg>
        <pc:spChg chg="add del mod">
          <ac:chgData name="Boluwatife Ogundele" userId="S::boluwatifeo@activedgetechnologies.com::3201732a-2e3f-4a6f-a3f0-f6d88606cd3b" providerId="AD" clId="Web-{8179DA24-056F-8F26-2F07-8DC3832B9F64}" dt="2024-04-29T13:25:59.667" v="90"/>
          <ac:spMkLst>
            <pc:docMk/>
            <pc:sldMk cId="309695585" sldId="263"/>
            <ac:spMk id="3" creationId="{7D6D6E9E-CBF1-B4D7-67BD-8E307F717A93}"/>
          </ac:spMkLst>
        </pc:spChg>
        <pc:graphicFrameChg chg="add del">
          <ac:chgData name="Boluwatife Ogundele" userId="S::boluwatifeo@activedgetechnologies.com::3201732a-2e3f-4a6f-a3f0-f6d88606cd3b" providerId="AD" clId="Web-{8179DA24-056F-8F26-2F07-8DC3832B9F64}" dt="2024-04-29T13:25:59.635" v="89"/>
          <ac:graphicFrameMkLst>
            <pc:docMk/>
            <pc:sldMk cId="309695585" sldId="263"/>
            <ac:graphicFrameMk id="5" creationId="{56ADC70B-3CE6-A3B7-FEEF-377AA41D949F}"/>
          </ac:graphicFrameMkLst>
        </pc:graphicFrameChg>
        <pc:graphicFrameChg chg="add">
          <ac:chgData name="Boluwatife Ogundele" userId="S::boluwatifeo@activedgetechnologies.com::3201732a-2e3f-4a6f-a3f0-f6d88606cd3b" providerId="AD" clId="Web-{8179DA24-056F-8F26-2F07-8DC3832B9F64}" dt="2024-04-29T13:25:59.667" v="90"/>
          <ac:graphicFrameMkLst>
            <pc:docMk/>
            <pc:sldMk cId="309695585" sldId="263"/>
            <ac:graphicFrameMk id="7" creationId="{0801E338-18C1-32B1-8986-8EDA38DAB923}"/>
          </ac:graphicFrameMkLst>
        </pc:graphicFrameChg>
      </pc:sldChg>
      <pc:sldChg chg="addSp delSp modSp new">
        <pc:chgData name="Boluwatife Ogundele" userId="S::boluwatifeo@activedgetechnologies.com::3201732a-2e3f-4a6f-a3f0-f6d88606cd3b" providerId="AD" clId="Web-{8179DA24-056F-8F26-2F07-8DC3832B9F64}" dt="2024-04-29T13:27:34.752" v="101" actId="20577"/>
        <pc:sldMkLst>
          <pc:docMk/>
          <pc:sldMk cId="2056041471" sldId="264"/>
        </pc:sldMkLst>
        <pc:spChg chg="mod">
          <ac:chgData name="Boluwatife Ogundele" userId="S::boluwatifeo@activedgetechnologies.com::3201732a-2e3f-4a6f-a3f0-f6d88606cd3b" providerId="AD" clId="Web-{8179DA24-056F-8F26-2F07-8DC3832B9F64}" dt="2024-04-29T13:27:34.752" v="101" actId="20577"/>
          <ac:spMkLst>
            <pc:docMk/>
            <pc:sldMk cId="2056041471" sldId="264"/>
            <ac:spMk id="2" creationId="{996D163A-816E-1943-3825-DB132302C153}"/>
          </ac:spMkLst>
        </pc:spChg>
        <pc:spChg chg="del mod">
          <ac:chgData name="Boluwatife Ogundele" userId="S::boluwatifeo@activedgetechnologies.com::3201732a-2e3f-4a6f-a3f0-f6d88606cd3b" providerId="AD" clId="Web-{8179DA24-056F-8F26-2F07-8DC3832B9F64}" dt="2024-04-29T13:26:36.107" v="91"/>
          <ac:spMkLst>
            <pc:docMk/>
            <pc:sldMk cId="2056041471" sldId="264"/>
            <ac:spMk id="3" creationId="{FF430CE7-B037-3A7A-8B7E-8F59158DE5A8}"/>
          </ac:spMkLst>
        </pc:spChg>
        <pc:graphicFrameChg chg="add modGraphic">
          <ac:chgData name="Boluwatife Ogundele" userId="S::boluwatifeo@activedgetechnologies.com::3201732a-2e3f-4a6f-a3f0-f6d88606cd3b" providerId="AD" clId="Web-{8179DA24-056F-8F26-2F07-8DC3832B9F64}" dt="2024-04-29T13:26:52.389" v="93" actId="20577"/>
          <ac:graphicFrameMkLst>
            <pc:docMk/>
            <pc:sldMk cId="2056041471" sldId="264"/>
            <ac:graphicFrameMk id="5" creationId="{AE54B78A-190A-1221-D984-D43D49C3AFB0}"/>
          </ac:graphicFrameMkLst>
        </pc:graphicFrameChg>
      </pc:sldChg>
      <pc:sldMasterChg chg="del delSldLayout">
        <pc:chgData name="Boluwatife Ogundele" userId="S::boluwatifeo@activedgetechnologies.com::3201732a-2e3f-4a6f-a3f0-f6d88606cd3b" providerId="AD" clId="Web-{8179DA24-056F-8F26-2F07-8DC3832B9F64}" dt="2024-04-29T13:13:11.375" v="2"/>
        <pc:sldMasterMkLst>
          <pc:docMk/>
          <pc:sldMasterMk cId="2460954070" sldId="2147483660"/>
        </pc:sldMasterMkLst>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2385387890" sldId="2147483661"/>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949138452" sldId="2147483662"/>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2591524520" sldId="2147483663"/>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1203092039" sldId="2147483664"/>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3733172339" sldId="2147483665"/>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3210312558" sldId="2147483666"/>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3146388984" sldId="2147483667"/>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3171841454" sldId="2147483668"/>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1718958274" sldId="2147483669"/>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2202905451" sldId="2147483670"/>
          </pc:sldLayoutMkLst>
        </pc:sldLayoutChg>
        <pc:sldLayoutChg chg="del">
          <pc:chgData name="Boluwatife Ogundele" userId="S::boluwatifeo@activedgetechnologies.com::3201732a-2e3f-4a6f-a3f0-f6d88606cd3b" providerId="AD" clId="Web-{8179DA24-056F-8F26-2F07-8DC3832B9F64}" dt="2024-04-29T13:13:11.375" v="2"/>
          <pc:sldLayoutMkLst>
            <pc:docMk/>
            <pc:sldMasterMk cId="2460954070" sldId="2147483660"/>
            <pc:sldLayoutMk cId="3479445657" sldId="2147483671"/>
          </pc:sldLayoutMkLst>
        </pc:sldLayoutChg>
      </pc:sldMasterChg>
      <pc:sldMasterChg chg="add addSldLayout">
        <pc:chgData name="Boluwatife Ogundele" userId="S::boluwatifeo@activedgetechnologies.com::3201732a-2e3f-4a6f-a3f0-f6d88606cd3b" providerId="AD" clId="Web-{8179DA24-056F-8F26-2F07-8DC3832B9F64}" dt="2024-04-29T13:13:11.375" v="2"/>
        <pc:sldMasterMkLst>
          <pc:docMk/>
          <pc:sldMasterMk cId="1202642787" sldId="2147483768"/>
        </pc:sldMasterMkLst>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1966394273" sldId="2147483757"/>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3820757121" sldId="2147483758"/>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1131438736" sldId="2147483759"/>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298816866" sldId="2147483760"/>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1655829892" sldId="2147483761"/>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3838935374" sldId="2147483762"/>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3489526128" sldId="2147483763"/>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1566415829" sldId="2147483764"/>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2151729591" sldId="2147483765"/>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601048926" sldId="2147483766"/>
          </pc:sldLayoutMkLst>
        </pc:sldLayoutChg>
        <pc:sldLayoutChg chg="add">
          <pc:chgData name="Boluwatife Ogundele" userId="S::boluwatifeo@activedgetechnologies.com::3201732a-2e3f-4a6f-a3f0-f6d88606cd3b" providerId="AD" clId="Web-{8179DA24-056F-8F26-2F07-8DC3832B9F64}" dt="2024-04-29T13:13:11.375" v="2"/>
          <pc:sldLayoutMkLst>
            <pc:docMk/>
            <pc:sldMasterMk cId="1202642787" sldId="2147483768"/>
            <pc:sldLayoutMk cId="943687289" sldId="2147483767"/>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5.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7.pn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21.svg"/><Relationship Id="rId1" Type="http://schemas.openxmlformats.org/officeDocument/2006/relationships/image" Target="../media/image9.png"/><Relationship Id="rId6" Type="http://schemas.openxmlformats.org/officeDocument/2006/relationships/image" Target="../media/image25.svg"/><Relationship Id="rId5" Type="http://schemas.openxmlformats.org/officeDocument/2006/relationships/image" Target="../media/image11.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svg"/><Relationship Id="rId1" Type="http://schemas.openxmlformats.org/officeDocument/2006/relationships/image" Target="../media/image13.png"/><Relationship Id="rId6" Type="http://schemas.openxmlformats.org/officeDocument/2006/relationships/image" Target="../media/image33.svg"/><Relationship Id="rId5" Type="http://schemas.openxmlformats.org/officeDocument/2006/relationships/image" Target="../media/image15.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5.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21.svg"/><Relationship Id="rId1" Type="http://schemas.openxmlformats.org/officeDocument/2006/relationships/image" Target="../media/image9.png"/><Relationship Id="rId6" Type="http://schemas.openxmlformats.org/officeDocument/2006/relationships/image" Target="../media/image25.svg"/><Relationship Id="rId5" Type="http://schemas.openxmlformats.org/officeDocument/2006/relationships/image" Target="../media/image11.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svg"/><Relationship Id="rId1" Type="http://schemas.openxmlformats.org/officeDocument/2006/relationships/image" Target="../media/image13.png"/><Relationship Id="rId6" Type="http://schemas.openxmlformats.org/officeDocument/2006/relationships/image" Target="../media/image33.svg"/><Relationship Id="rId5" Type="http://schemas.openxmlformats.org/officeDocument/2006/relationships/image" Target="../media/image15.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279D12-7898-4E1E-8151-E53ACC60D37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865D436-ED9B-467A-A905-95C67BA1FBBE}">
      <dgm:prSet/>
      <dgm:spPr/>
      <dgm:t>
        <a:bodyPr/>
        <a:lstStyle/>
        <a:p>
          <a:r>
            <a:rPr lang="en-US" b="1" dirty="0"/>
            <a:t>Email Phishing: </a:t>
          </a:r>
          <a:r>
            <a:rPr lang="en-US" b="0" i="0" dirty="0" smtClean="0"/>
            <a:t>Phishing is an attempt to steal personal information or break into online accounts using deceptive emails, messages, ads, or sites that look similar to sites you already use.</a:t>
          </a:r>
          <a:endParaRPr lang="en-US" dirty="0"/>
        </a:p>
      </dgm:t>
    </dgm:pt>
    <dgm:pt modelId="{CD27B799-A4F7-428A-A69A-22978509BD42}" type="parTrans" cxnId="{75C83A2D-5126-482B-9464-570359595C24}">
      <dgm:prSet/>
      <dgm:spPr/>
      <dgm:t>
        <a:bodyPr/>
        <a:lstStyle/>
        <a:p>
          <a:endParaRPr lang="en-US"/>
        </a:p>
      </dgm:t>
    </dgm:pt>
    <dgm:pt modelId="{452EC8C9-698E-440A-B818-4F4C67A550D8}" type="sibTrans" cxnId="{75C83A2D-5126-482B-9464-570359595C24}">
      <dgm:prSet/>
      <dgm:spPr/>
      <dgm:t>
        <a:bodyPr/>
        <a:lstStyle/>
        <a:p>
          <a:endParaRPr lang="en-US"/>
        </a:p>
      </dgm:t>
    </dgm:pt>
    <dgm:pt modelId="{73A35E5B-F04F-4F19-B47D-4F46222D34BE}">
      <dgm:prSet/>
      <dgm:spPr/>
      <dgm:t>
        <a:bodyPr/>
        <a:lstStyle/>
        <a:p>
          <a:r>
            <a:rPr lang="en-US" b="1" dirty="0"/>
            <a:t>Spear Phishing: </a:t>
          </a:r>
          <a:r>
            <a:rPr lang="en-US" b="0" i="0" dirty="0" smtClean="0"/>
            <a:t>A targeted phishing method where cybercriminals pose as a trusted source to convince you to give away confidential data, personal information, or other sensitive details.</a:t>
          </a:r>
          <a:endParaRPr lang="en-US" dirty="0"/>
        </a:p>
      </dgm:t>
    </dgm:pt>
    <dgm:pt modelId="{53075AF9-4DAC-40CC-A0C0-7C60E2463B23}" type="parTrans" cxnId="{566E174C-C90B-449C-BDCF-8093B0D9FE12}">
      <dgm:prSet/>
      <dgm:spPr/>
      <dgm:t>
        <a:bodyPr/>
        <a:lstStyle/>
        <a:p>
          <a:endParaRPr lang="en-US"/>
        </a:p>
      </dgm:t>
    </dgm:pt>
    <dgm:pt modelId="{56189283-328C-44A5-A3FF-3DB18B68FEBF}" type="sibTrans" cxnId="{566E174C-C90B-449C-BDCF-8093B0D9FE12}">
      <dgm:prSet/>
      <dgm:spPr/>
      <dgm:t>
        <a:bodyPr/>
        <a:lstStyle/>
        <a:p>
          <a:endParaRPr lang="en-US"/>
        </a:p>
      </dgm:t>
    </dgm:pt>
    <dgm:pt modelId="{DA2B0302-A479-40DC-990C-8DABB80C0FAF}">
      <dgm:prSet/>
      <dgm:spPr/>
      <dgm:t>
        <a:bodyPr/>
        <a:lstStyle/>
        <a:p>
          <a:r>
            <a:rPr lang="en-US" b="1" dirty="0"/>
            <a:t>Whaling: </a:t>
          </a:r>
          <a:r>
            <a:rPr lang="en-US" b="0" i="0" dirty="0" smtClean="0"/>
            <a:t>Targeting high-level executives such as CEOs, CFOs, and COOs the goal is to trick the executive into revealing sensitive information and corporate data. These targets are carefully selected because of their access and authority within an organization.</a:t>
          </a:r>
          <a:r>
            <a:rPr lang="en-US" dirty="0" smtClean="0"/>
            <a:t>.</a:t>
          </a:r>
          <a:endParaRPr lang="en-US" dirty="0"/>
        </a:p>
      </dgm:t>
    </dgm:pt>
    <dgm:pt modelId="{2AB31E61-3127-448C-9E47-C593D6D88929}" type="parTrans" cxnId="{A4B25367-B5E4-4139-B7FB-97F77860D2C5}">
      <dgm:prSet/>
      <dgm:spPr/>
      <dgm:t>
        <a:bodyPr/>
        <a:lstStyle/>
        <a:p>
          <a:endParaRPr lang="en-US"/>
        </a:p>
      </dgm:t>
    </dgm:pt>
    <dgm:pt modelId="{1F19A820-6B0C-4D2B-AC01-09EFA01B5C09}" type="sibTrans" cxnId="{A4B25367-B5E4-4139-B7FB-97F77860D2C5}">
      <dgm:prSet/>
      <dgm:spPr/>
      <dgm:t>
        <a:bodyPr/>
        <a:lstStyle/>
        <a:p>
          <a:endParaRPr lang="en-US"/>
        </a:p>
      </dgm:t>
    </dgm:pt>
    <dgm:pt modelId="{EB73149B-D363-4163-A0F4-14E358F54636}">
      <dgm:prSet/>
      <dgm:spPr/>
      <dgm:t>
        <a:bodyPr/>
        <a:lstStyle/>
        <a:p>
          <a:r>
            <a:rPr lang="en-US" b="1" dirty="0" err="1"/>
            <a:t>Smishing</a:t>
          </a:r>
          <a:r>
            <a:rPr lang="en-US" dirty="0"/>
            <a:t>: Phishing attacks via SMS or text messages.</a:t>
          </a:r>
        </a:p>
      </dgm:t>
    </dgm:pt>
    <dgm:pt modelId="{BB616806-FC77-4077-A36D-46FB0023579B}" type="parTrans" cxnId="{388897BA-0C69-45FC-B1D1-077D056D23D3}">
      <dgm:prSet/>
      <dgm:spPr/>
      <dgm:t>
        <a:bodyPr/>
        <a:lstStyle/>
        <a:p>
          <a:endParaRPr lang="en-US"/>
        </a:p>
      </dgm:t>
    </dgm:pt>
    <dgm:pt modelId="{1195E150-AEB5-45F9-9EF1-862846BD60D5}" type="sibTrans" cxnId="{388897BA-0C69-45FC-B1D1-077D056D23D3}">
      <dgm:prSet/>
      <dgm:spPr/>
      <dgm:t>
        <a:bodyPr/>
        <a:lstStyle/>
        <a:p>
          <a:endParaRPr lang="en-US"/>
        </a:p>
      </dgm:t>
    </dgm:pt>
    <dgm:pt modelId="{4128E247-C69F-4DA1-9CFE-93993847AD8D}">
      <dgm:prSet custT="1"/>
      <dgm:spPr/>
      <dgm:t>
        <a:bodyPr/>
        <a:lstStyle/>
        <a:p>
          <a:r>
            <a:rPr lang="en-US" sz="1100" b="1" i="0" u="none" dirty="0" smtClean="0"/>
            <a:t>HTTPS </a:t>
          </a:r>
          <a:r>
            <a:rPr lang="en-US" sz="1100" b="1" i="0" u="none" dirty="0" err="1" smtClean="0"/>
            <a:t>Phishing</a:t>
          </a:r>
          <a:r>
            <a:rPr lang="en-US" sz="1100" dirty="0" err="1" smtClean="0"/>
            <a:t>:</a:t>
          </a:r>
          <a:r>
            <a:rPr lang="en-US" sz="1100" b="0" i="0" dirty="0" err="1" smtClean="0"/>
            <a:t>Cybercriminals</a:t>
          </a:r>
          <a:r>
            <a:rPr lang="en-US" sz="1100" b="0" i="0" dirty="0" smtClean="0"/>
            <a:t> are often leveraging HTTPS in the links to lure victims to a malicious website that appears to be secure. It's important not to trust a website just because it has a padlock icon or HTTPS in the address bar.</a:t>
          </a:r>
          <a:endParaRPr lang="en-US" sz="1100" dirty="0"/>
        </a:p>
      </dgm:t>
    </dgm:pt>
    <dgm:pt modelId="{1DFDEE99-CD4F-4A2B-9F86-F0E6CF88F991}" type="parTrans" cxnId="{15D32093-E954-40A2-A4D0-72AF26531D2C}">
      <dgm:prSet/>
      <dgm:spPr/>
      <dgm:t>
        <a:bodyPr/>
        <a:lstStyle/>
        <a:p>
          <a:endParaRPr lang="en-US"/>
        </a:p>
      </dgm:t>
    </dgm:pt>
    <dgm:pt modelId="{159B453C-39E6-48E8-9644-F52C917241A5}" type="sibTrans" cxnId="{15D32093-E954-40A2-A4D0-72AF26531D2C}">
      <dgm:prSet/>
      <dgm:spPr/>
      <dgm:t>
        <a:bodyPr/>
        <a:lstStyle/>
        <a:p>
          <a:endParaRPr lang="en-US"/>
        </a:p>
      </dgm:t>
    </dgm:pt>
    <dgm:pt modelId="{6F75CE75-3E75-4BF4-AFE8-B8849A4CCC6F}" type="pres">
      <dgm:prSet presAssocID="{15279D12-7898-4E1E-8151-E53ACC60D37F}" presName="root" presStyleCnt="0">
        <dgm:presLayoutVars>
          <dgm:dir/>
          <dgm:resizeHandles val="exact"/>
        </dgm:presLayoutVars>
      </dgm:prSet>
      <dgm:spPr/>
      <dgm:t>
        <a:bodyPr/>
        <a:lstStyle/>
        <a:p>
          <a:endParaRPr lang="en-US"/>
        </a:p>
      </dgm:t>
    </dgm:pt>
    <dgm:pt modelId="{6AD1446C-83DC-4CC7-9878-820A522F55B8}" type="pres">
      <dgm:prSet presAssocID="{15279D12-7898-4E1E-8151-E53ACC60D37F}" presName="container" presStyleCnt="0">
        <dgm:presLayoutVars>
          <dgm:dir/>
          <dgm:resizeHandles val="exact"/>
        </dgm:presLayoutVars>
      </dgm:prSet>
      <dgm:spPr/>
    </dgm:pt>
    <dgm:pt modelId="{742D05C1-CDFD-45C4-9FA2-4F3D088A242A}" type="pres">
      <dgm:prSet presAssocID="{7865D436-ED9B-467A-A905-95C67BA1FBBE}" presName="compNode" presStyleCnt="0"/>
      <dgm:spPr/>
    </dgm:pt>
    <dgm:pt modelId="{946FEF77-CE71-40C3-9CF3-F30451136CE2}" type="pres">
      <dgm:prSet presAssocID="{7865D436-ED9B-467A-A905-95C67BA1FBBE}" presName="iconBgRect" presStyleLbl="bgShp" presStyleIdx="0" presStyleCnt="5"/>
      <dgm:spPr>
        <a:solidFill>
          <a:schemeClr val="accent6">
            <a:lumMod val="75000"/>
          </a:schemeClr>
        </a:solidFill>
      </dgm:spPr>
      <dgm:t>
        <a:bodyPr/>
        <a:lstStyle/>
        <a:p>
          <a:endParaRPr lang="en-US"/>
        </a:p>
      </dgm:t>
    </dgm:pt>
    <dgm:pt modelId="{4346A1A9-8C58-4373-A2C7-8EFD00F7ED42}" type="pres">
      <dgm:prSet presAssocID="{7865D436-ED9B-467A-A905-95C67BA1FBBE}"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Envelope"/>
        </a:ext>
      </dgm:extLst>
    </dgm:pt>
    <dgm:pt modelId="{C1452824-BC8A-4172-9D39-2F818970ADE7}" type="pres">
      <dgm:prSet presAssocID="{7865D436-ED9B-467A-A905-95C67BA1FBBE}" presName="spaceRect" presStyleCnt="0"/>
      <dgm:spPr/>
    </dgm:pt>
    <dgm:pt modelId="{C551FF01-7D21-4337-8A82-D2E0D6AAF1F9}" type="pres">
      <dgm:prSet presAssocID="{7865D436-ED9B-467A-A905-95C67BA1FBBE}" presName="textRect" presStyleLbl="revTx" presStyleIdx="0" presStyleCnt="5">
        <dgm:presLayoutVars>
          <dgm:chMax val="1"/>
          <dgm:chPref val="1"/>
        </dgm:presLayoutVars>
      </dgm:prSet>
      <dgm:spPr/>
      <dgm:t>
        <a:bodyPr/>
        <a:lstStyle/>
        <a:p>
          <a:endParaRPr lang="en-US"/>
        </a:p>
      </dgm:t>
    </dgm:pt>
    <dgm:pt modelId="{B02649CF-A563-40CB-A9F6-739E13BC5460}" type="pres">
      <dgm:prSet presAssocID="{452EC8C9-698E-440A-B818-4F4C67A550D8}" presName="sibTrans" presStyleLbl="sibTrans2D1" presStyleIdx="0" presStyleCnt="0"/>
      <dgm:spPr/>
      <dgm:t>
        <a:bodyPr/>
        <a:lstStyle/>
        <a:p>
          <a:endParaRPr lang="en-US"/>
        </a:p>
      </dgm:t>
    </dgm:pt>
    <dgm:pt modelId="{06111373-416C-445D-8E1D-A4F1BC0718BF}" type="pres">
      <dgm:prSet presAssocID="{73A35E5B-F04F-4F19-B47D-4F46222D34BE}" presName="compNode" presStyleCnt="0"/>
      <dgm:spPr/>
    </dgm:pt>
    <dgm:pt modelId="{D66A7146-35AF-4FF3-A933-371A0C0E6C77}" type="pres">
      <dgm:prSet presAssocID="{73A35E5B-F04F-4F19-B47D-4F46222D34BE}" presName="iconBgRect" presStyleLbl="bgShp" presStyleIdx="1" presStyleCnt="5"/>
      <dgm:spPr>
        <a:solidFill>
          <a:schemeClr val="tx1">
            <a:lumMod val="50000"/>
            <a:lumOff val="50000"/>
          </a:schemeClr>
        </a:solidFill>
      </dgm:spPr>
      <dgm:t>
        <a:bodyPr/>
        <a:lstStyle/>
        <a:p>
          <a:endParaRPr lang="en-US"/>
        </a:p>
      </dgm:t>
    </dgm:pt>
    <dgm:pt modelId="{FF904579-EF7B-442A-964B-442F2E82E257}" type="pres">
      <dgm:prSet presAssocID="{73A35E5B-F04F-4F19-B47D-4F46222D34BE}"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Unlock"/>
        </a:ext>
      </dgm:extLst>
    </dgm:pt>
    <dgm:pt modelId="{FBC88FB5-0199-4AFE-A1C0-442860929608}" type="pres">
      <dgm:prSet presAssocID="{73A35E5B-F04F-4F19-B47D-4F46222D34BE}" presName="spaceRect" presStyleCnt="0"/>
      <dgm:spPr/>
    </dgm:pt>
    <dgm:pt modelId="{08499E68-BF00-4D33-82A4-C752D2B49D27}" type="pres">
      <dgm:prSet presAssocID="{73A35E5B-F04F-4F19-B47D-4F46222D34BE}" presName="textRect" presStyleLbl="revTx" presStyleIdx="1" presStyleCnt="5">
        <dgm:presLayoutVars>
          <dgm:chMax val="1"/>
          <dgm:chPref val="1"/>
        </dgm:presLayoutVars>
      </dgm:prSet>
      <dgm:spPr/>
      <dgm:t>
        <a:bodyPr/>
        <a:lstStyle/>
        <a:p>
          <a:endParaRPr lang="en-US"/>
        </a:p>
      </dgm:t>
    </dgm:pt>
    <dgm:pt modelId="{11A558AE-B66B-4294-8F9D-AD74BA1B5F4F}" type="pres">
      <dgm:prSet presAssocID="{56189283-328C-44A5-A3FF-3DB18B68FEBF}" presName="sibTrans" presStyleLbl="sibTrans2D1" presStyleIdx="0" presStyleCnt="0"/>
      <dgm:spPr/>
      <dgm:t>
        <a:bodyPr/>
        <a:lstStyle/>
        <a:p>
          <a:endParaRPr lang="en-US"/>
        </a:p>
      </dgm:t>
    </dgm:pt>
    <dgm:pt modelId="{CD16648A-3398-47D1-A131-8A08B49E895A}" type="pres">
      <dgm:prSet presAssocID="{DA2B0302-A479-40DC-990C-8DABB80C0FAF}" presName="compNode" presStyleCnt="0"/>
      <dgm:spPr/>
    </dgm:pt>
    <dgm:pt modelId="{10E7A0C1-11F1-4546-83E9-03F48CBA6FE3}" type="pres">
      <dgm:prSet presAssocID="{DA2B0302-A479-40DC-990C-8DABB80C0FAF}" presName="iconBgRect" presStyleLbl="bgShp" presStyleIdx="2" presStyleCnt="5"/>
      <dgm:spPr>
        <a:solidFill>
          <a:schemeClr val="accent5">
            <a:lumMod val="75000"/>
          </a:schemeClr>
        </a:solidFill>
      </dgm:spPr>
      <dgm:t>
        <a:bodyPr/>
        <a:lstStyle/>
        <a:p>
          <a:endParaRPr lang="en-US"/>
        </a:p>
      </dgm:t>
    </dgm:pt>
    <dgm:pt modelId="{84DAD98E-810C-4F3D-A528-27092A687E9F}" type="pres">
      <dgm:prSet presAssocID="{DA2B0302-A479-40DC-990C-8DABB80C0FAF}"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Whale"/>
        </a:ext>
      </dgm:extLst>
    </dgm:pt>
    <dgm:pt modelId="{24FB1F4F-6EF7-4E1E-B914-3B28D276F3E0}" type="pres">
      <dgm:prSet presAssocID="{DA2B0302-A479-40DC-990C-8DABB80C0FAF}" presName="spaceRect" presStyleCnt="0"/>
      <dgm:spPr/>
    </dgm:pt>
    <dgm:pt modelId="{C1F63C45-A18B-4895-8682-F15F610590B5}" type="pres">
      <dgm:prSet presAssocID="{DA2B0302-A479-40DC-990C-8DABB80C0FAF}" presName="textRect" presStyleLbl="revTx" presStyleIdx="2" presStyleCnt="5">
        <dgm:presLayoutVars>
          <dgm:chMax val="1"/>
          <dgm:chPref val="1"/>
        </dgm:presLayoutVars>
      </dgm:prSet>
      <dgm:spPr/>
      <dgm:t>
        <a:bodyPr/>
        <a:lstStyle/>
        <a:p>
          <a:endParaRPr lang="en-US"/>
        </a:p>
      </dgm:t>
    </dgm:pt>
    <dgm:pt modelId="{06CE547A-C52E-48BD-A6E5-B946C3ADD03E}" type="pres">
      <dgm:prSet presAssocID="{1F19A820-6B0C-4D2B-AC01-09EFA01B5C09}" presName="sibTrans" presStyleLbl="sibTrans2D1" presStyleIdx="0" presStyleCnt="0"/>
      <dgm:spPr/>
      <dgm:t>
        <a:bodyPr/>
        <a:lstStyle/>
        <a:p>
          <a:endParaRPr lang="en-US"/>
        </a:p>
      </dgm:t>
    </dgm:pt>
    <dgm:pt modelId="{5AA5CF92-8923-46E6-B383-6B5EDE68B11E}" type="pres">
      <dgm:prSet presAssocID="{EB73149B-D363-4163-A0F4-14E358F54636}" presName="compNode" presStyleCnt="0"/>
      <dgm:spPr/>
    </dgm:pt>
    <dgm:pt modelId="{13FFFA31-D0B6-4DA0-8A32-DD46BB7F6474}" type="pres">
      <dgm:prSet presAssocID="{EB73149B-D363-4163-A0F4-14E358F54636}" presName="iconBgRect" presStyleLbl="bgShp" presStyleIdx="3" presStyleCnt="5"/>
      <dgm:spPr>
        <a:solidFill>
          <a:schemeClr val="accent1">
            <a:lumMod val="75000"/>
          </a:schemeClr>
        </a:solidFill>
      </dgm:spPr>
      <dgm:t>
        <a:bodyPr/>
        <a:lstStyle/>
        <a:p>
          <a:endParaRPr lang="en-US"/>
        </a:p>
      </dgm:t>
    </dgm:pt>
    <dgm:pt modelId="{9285A582-4F57-47B9-92AE-029742EA600E}" type="pres">
      <dgm:prSet presAssocID="{EB73149B-D363-4163-A0F4-14E358F54636}"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Smart Phone"/>
        </a:ext>
      </dgm:extLst>
    </dgm:pt>
    <dgm:pt modelId="{FABAE51F-1910-4A88-AF24-F7C4201A6006}" type="pres">
      <dgm:prSet presAssocID="{EB73149B-D363-4163-A0F4-14E358F54636}" presName="spaceRect" presStyleCnt="0"/>
      <dgm:spPr/>
    </dgm:pt>
    <dgm:pt modelId="{BAEC5AA5-5952-478A-B6D9-A28935E33A18}" type="pres">
      <dgm:prSet presAssocID="{EB73149B-D363-4163-A0F4-14E358F54636}" presName="textRect" presStyleLbl="revTx" presStyleIdx="3" presStyleCnt="5">
        <dgm:presLayoutVars>
          <dgm:chMax val="1"/>
          <dgm:chPref val="1"/>
        </dgm:presLayoutVars>
      </dgm:prSet>
      <dgm:spPr/>
      <dgm:t>
        <a:bodyPr/>
        <a:lstStyle/>
        <a:p>
          <a:endParaRPr lang="en-US"/>
        </a:p>
      </dgm:t>
    </dgm:pt>
    <dgm:pt modelId="{259E1411-254D-45DB-9D07-AC70F7E010B7}" type="pres">
      <dgm:prSet presAssocID="{1195E150-AEB5-45F9-9EF1-862846BD60D5}" presName="sibTrans" presStyleLbl="sibTrans2D1" presStyleIdx="0" presStyleCnt="0"/>
      <dgm:spPr/>
      <dgm:t>
        <a:bodyPr/>
        <a:lstStyle/>
        <a:p>
          <a:endParaRPr lang="en-US"/>
        </a:p>
      </dgm:t>
    </dgm:pt>
    <dgm:pt modelId="{3A1B7AEB-EE0B-4A23-8FC9-C5905BC26647}" type="pres">
      <dgm:prSet presAssocID="{4128E247-C69F-4DA1-9CFE-93993847AD8D}" presName="compNode" presStyleCnt="0"/>
      <dgm:spPr/>
    </dgm:pt>
    <dgm:pt modelId="{46D1E543-C652-497B-A050-5FFAC9540A04}" type="pres">
      <dgm:prSet presAssocID="{4128E247-C69F-4DA1-9CFE-93993847AD8D}" presName="iconBgRect" presStyleLbl="bgShp" presStyleIdx="4" presStyleCnt="5"/>
      <dgm:spPr>
        <a:solidFill>
          <a:schemeClr val="accent2">
            <a:lumMod val="75000"/>
          </a:schemeClr>
        </a:solidFill>
      </dgm:spPr>
      <dgm:t>
        <a:bodyPr/>
        <a:lstStyle/>
        <a:p>
          <a:endParaRPr lang="en-US"/>
        </a:p>
      </dgm:t>
    </dgm:pt>
    <dgm:pt modelId="{8D0E3283-3C52-4A44-B94D-2FEB5878CE72}" type="pres">
      <dgm:prSet presAssocID="{4128E247-C69F-4DA1-9CFE-93993847AD8D}"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Programmer"/>
        </a:ext>
      </dgm:extLst>
    </dgm:pt>
    <dgm:pt modelId="{4E65A81E-915E-4B4E-B501-639EBF5E20E8}" type="pres">
      <dgm:prSet presAssocID="{4128E247-C69F-4DA1-9CFE-93993847AD8D}" presName="spaceRect" presStyleCnt="0"/>
      <dgm:spPr/>
    </dgm:pt>
    <dgm:pt modelId="{7B2C5756-2F4D-4CCE-A674-AFF2A6E356C9}" type="pres">
      <dgm:prSet presAssocID="{4128E247-C69F-4DA1-9CFE-93993847AD8D}" presName="textRect" presStyleLbl="revTx" presStyleIdx="4" presStyleCnt="5" custScaleX="102986" custScaleY="118508">
        <dgm:presLayoutVars>
          <dgm:chMax val="1"/>
          <dgm:chPref val="1"/>
        </dgm:presLayoutVars>
      </dgm:prSet>
      <dgm:spPr/>
      <dgm:t>
        <a:bodyPr/>
        <a:lstStyle/>
        <a:p>
          <a:endParaRPr lang="en-US"/>
        </a:p>
      </dgm:t>
    </dgm:pt>
  </dgm:ptLst>
  <dgm:cxnLst>
    <dgm:cxn modelId="{BEFEA078-F5F2-49FB-AAF2-372C33C59186}" type="presOf" srcId="{56189283-328C-44A5-A3FF-3DB18B68FEBF}" destId="{11A558AE-B66B-4294-8F9D-AD74BA1B5F4F}" srcOrd="0" destOrd="0" presId="urn:microsoft.com/office/officeart/2018/2/layout/IconCircleList"/>
    <dgm:cxn modelId="{15D32093-E954-40A2-A4D0-72AF26531D2C}" srcId="{15279D12-7898-4E1E-8151-E53ACC60D37F}" destId="{4128E247-C69F-4DA1-9CFE-93993847AD8D}" srcOrd="4" destOrd="0" parTransId="{1DFDEE99-CD4F-4A2B-9F86-F0E6CF88F991}" sibTransId="{159B453C-39E6-48E8-9644-F52C917241A5}"/>
    <dgm:cxn modelId="{F6215B9B-25A4-41C0-8449-2E0648FD69BF}" type="presOf" srcId="{452EC8C9-698E-440A-B818-4F4C67A550D8}" destId="{B02649CF-A563-40CB-A9F6-739E13BC5460}" srcOrd="0" destOrd="0" presId="urn:microsoft.com/office/officeart/2018/2/layout/IconCircleList"/>
    <dgm:cxn modelId="{588DCB84-A041-4FCF-A4BA-E506CB2E1679}" type="presOf" srcId="{7865D436-ED9B-467A-A905-95C67BA1FBBE}" destId="{C551FF01-7D21-4337-8A82-D2E0D6AAF1F9}" srcOrd="0" destOrd="0" presId="urn:microsoft.com/office/officeart/2018/2/layout/IconCircleList"/>
    <dgm:cxn modelId="{388897BA-0C69-45FC-B1D1-077D056D23D3}" srcId="{15279D12-7898-4E1E-8151-E53ACC60D37F}" destId="{EB73149B-D363-4163-A0F4-14E358F54636}" srcOrd="3" destOrd="0" parTransId="{BB616806-FC77-4077-A36D-46FB0023579B}" sibTransId="{1195E150-AEB5-45F9-9EF1-862846BD60D5}"/>
    <dgm:cxn modelId="{C9742DF3-9267-4FB4-A906-515EF764A53E}" type="presOf" srcId="{4128E247-C69F-4DA1-9CFE-93993847AD8D}" destId="{7B2C5756-2F4D-4CCE-A674-AFF2A6E356C9}" srcOrd="0" destOrd="0" presId="urn:microsoft.com/office/officeart/2018/2/layout/IconCircleList"/>
    <dgm:cxn modelId="{BB64C023-AB38-47A7-8B49-0B188E3668D7}" type="presOf" srcId="{73A35E5B-F04F-4F19-B47D-4F46222D34BE}" destId="{08499E68-BF00-4D33-82A4-C752D2B49D27}" srcOrd="0" destOrd="0" presId="urn:microsoft.com/office/officeart/2018/2/layout/IconCircleList"/>
    <dgm:cxn modelId="{A4B25367-B5E4-4139-B7FB-97F77860D2C5}" srcId="{15279D12-7898-4E1E-8151-E53ACC60D37F}" destId="{DA2B0302-A479-40DC-990C-8DABB80C0FAF}" srcOrd="2" destOrd="0" parTransId="{2AB31E61-3127-448C-9E47-C593D6D88929}" sibTransId="{1F19A820-6B0C-4D2B-AC01-09EFA01B5C09}"/>
    <dgm:cxn modelId="{96BCC1D4-3162-40CE-A46E-60E72EE2DD90}" type="presOf" srcId="{1F19A820-6B0C-4D2B-AC01-09EFA01B5C09}" destId="{06CE547A-C52E-48BD-A6E5-B946C3ADD03E}" srcOrd="0" destOrd="0" presId="urn:microsoft.com/office/officeart/2018/2/layout/IconCircleList"/>
    <dgm:cxn modelId="{649F8051-38C3-46A1-9B0D-F2A0180AED21}" type="presOf" srcId="{DA2B0302-A479-40DC-990C-8DABB80C0FAF}" destId="{C1F63C45-A18B-4895-8682-F15F610590B5}" srcOrd="0" destOrd="0" presId="urn:microsoft.com/office/officeart/2018/2/layout/IconCircleList"/>
    <dgm:cxn modelId="{9708DBFE-C94F-443B-981D-3F3E83931161}" type="presOf" srcId="{1195E150-AEB5-45F9-9EF1-862846BD60D5}" destId="{259E1411-254D-45DB-9D07-AC70F7E010B7}" srcOrd="0" destOrd="0" presId="urn:microsoft.com/office/officeart/2018/2/layout/IconCircleList"/>
    <dgm:cxn modelId="{F87B6EF7-31F9-4E20-B84F-5E8C9ECFE99C}" type="presOf" srcId="{EB73149B-D363-4163-A0F4-14E358F54636}" destId="{BAEC5AA5-5952-478A-B6D9-A28935E33A18}" srcOrd="0" destOrd="0" presId="urn:microsoft.com/office/officeart/2018/2/layout/IconCircleList"/>
    <dgm:cxn modelId="{75C83A2D-5126-482B-9464-570359595C24}" srcId="{15279D12-7898-4E1E-8151-E53ACC60D37F}" destId="{7865D436-ED9B-467A-A905-95C67BA1FBBE}" srcOrd="0" destOrd="0" parTransId="{CD27B799-A4F7-428A-A69A-22978509BD42}" sibTransId="{452EC8C9-698E-440A-B818-4F4C67A550D8}"/>
    <dgm:cxn modelId="{6586860D-E23A-48E5-A61B-EFC48F8628E7}" type="presOf" srcId="{15279D12-7898-4E1E-8151-E53ACC60D37F}" destId="{6F75CE75-3E75-4BF4-AFE8-B8849A4CCC6F}" srcOrd="0" destOrd="0" presId="urn:microsoft.com/office/officeart/2018/2/layout/IconCircleList"/>
    <dgm:cxn modelId="{566E174C-C90B-449C-BDCF-8093B0D9FE12}" srcId="{15279D12-7898-4E1E-8151-E53ACC60D37F}" destId="{73A35E5B-F04F-4F19-B47D-4F46222D34BE}" srcOrd="1" destOrd="0" parTransId="{53075AF9-4DAC-40CC-A0C0-7C60E2463B23}" sibTransId="{56189283-328C-44A5-A3FF-3DB18B68FEBF}"/>
    <dgm:cxn modelId="{5C980E60-5D07-413C-95B1-20F2AD7513CA}" type="presParOf" srcId="{6F75CE75-3E75-4BF4-AFE8-B8849A4CCC6F}" destId="{6AD1446C-83DC-4CC7-9878-820A522F55B8}" srcOrd="0" destOrd="0" presId="urn:microsoft.com/office/officeart/2018/2/layout/IconCircleList"/>
    <dgm:cxn modelId="{B3F74724-65CD-4734-A0BE-B3D017273107}" type="presParOf" srcId="{6AD1446C-83DC-4CC7-9878-820A522F55B8}" destId="{742D05C1-CDFD-45C4-9FA2-4F3D088A242A}" srcOrd="0" destOrd="0" presId="urn:microsoft.com/office/officeart/2018/2/layout/IconCircleList"/>
    <dgm:cxn modelId="{A6341EE2-A95A-46CB-9F94-A7B334E471B6}" type="presParOf" srcId="{742D05C1-CDFD-45C4-9FA2-4F3D088A242A}" destId="{946FEF77-CE71-40C3-9CF3-F30451136CE2}" srcOrd="0" destOrd="0" presId="urn:microsoft.com/office/officeart/2018/2/layout/IconCircleList"/>
    <dgm:cxn modelId="{CB654D53-4CC4-4E54-A237-E1531B231132}" type="presParOf" srcId="{742D05C1-CDFD-45C4-9FA2-4F3D088A242A}" destId="{4346A1A9-8C58-4373-A2C7-8EFD00F7ED42}" srcOrd="1" destOrd="0" presId="urn:microsoft.com/office/officeart/2018/2/layout/IconCircleList"/>
    <dgm:cxn modelId="{184C79B3-5EE6-406B-A400-EF4534B06EB0}" type="presParOf" srcId="{742D05C1-CDFD-45C4-9FA2-4F3D088A242A}" destId="{C1452824-BC8A-4172-9D39-2F818970ADE7}" srcOrd="2" destOrd="0" presId="urn:microsoft.com/office/officeart/2018/2/layout/IconCircleList"/>
    <dgm:cxn modelId="{66196DED-F42A-4B0D-B956-5EDF52CD7B38}" type="presParOf" srcId="{742D05C1-CDFD-45C4-9FA2-4F3D088A242A}" destId="{C551FF01-7D21-4337-8A82-D2E0D6AAF1F9}" srcOrd="3" destOrd="0" presId="urn:microsoft.com/office/officeart/2018/2/layout/IconCircleList"/>
    <dgm:cxn modelId="{6A7613F2-3FCB-420A-9F7D-104DE01CAE7B}" type="presParOf" srcId="{6AD1446C-83DC-4CC7-9878-820A522F55B8}" destId="{B02649CF-A563-40CB-A9F6-739E13BC5460}" srcOrd="1" destOrd="0" presId="urn:microsoft.com/office/officeart/2018/2/layout/IconCircleList"/>
    <dgm:cxn modelId="{C7B2B1C6-2221-4302-BE47-0741A4AAF687}" type="presParOf" srcId="{6AD1446C-83DC-4CC7-9878-820A522F55B8}" destId="{06111373-416C-445D-8E1D-A4F1BC0718BF}" srcOrd="2" destOrd="0" presId="urn:microsoft.com/office/officeart/2018/2/layout/IconCircleList"/>
    <dgm:cxn modelId="{DA5AC9E9-9000-4DF4-8D4B-1B955351B017}" type="presParOf" srcId="{06111373-416C-445D-8E1D-A4F1BC0718BF}" destId="{D66A7146-35AF-4FF3-A933-371A0C0E6C77}" srcOrd="0" destOrd="0" presId="urn:microsoft.com/office/officeart/2018/2/layout/IconCircleList"/>
    <dgm:cxn modelId="{CAF7F356-E037-44CC-A94D-D809FCCA2D07}" type="presParOf" srcId="{06111373-416C-445D-8E1D-A4F1BC0718BF}" destId="{FF904579-EF7B-442A-964B-442F2E82E257}" srcOrd="1" destOrd="0" presId="urn:microsoft.com/office/officeart/2018/2/layout/IconCircleList"/>
    <dgm:cxn modelId="{D6BD655F-0E3F-4BA0-AECB-E130EE141FD9}" type="presParOf" srcId="{06111373-416C-445D-8E1D-A4F1BC0718BF}" destId="{FBC88FB5-0199-4AFE-A1C0-442860929608}" srcOrd="2" destOrd="0" presId="urn:microsoft.com/office/officeart/2018/2/layout/IconCircleList"/>
    <dgm:cxn modelId="{C599F5EE-B224-4EF0-BD17-C828C35F301F}" type="presParOf" srcId="{06111373-416C-445D-8E1D-A4F1BC0718BF}" destId="{08499E68-BF00-4D33-82A4-C752D2B49D27}" srcOrd="3" destOrd="0" presId="urn:microsoft.com/office/officeart/2018/2/layout/IconCircleList"/>
    <dgm:cxn modelId="{70741ED0-9BCC-4B49-B9D9-66991AD9F475}" type="presParOf" srcId="{6AD1446C-83DC-4CC7-9878-820A522F55B8}" destId="{11A558AE-B66B-4294-8F9D-AD74BA1B5F4F}" srcOrd="3" destOrd="0" presId="urn:microsoft.com/office/officeart/2018/2/layout/IconCircleList"/>
    <dgm:cxn modelId="{8EE2216D-D9BE-4BE1-99E9-A0D097E746CA}" type="presParOf" srcId="{6AD1446C-83DC-4CC7-9878-820A522F55B8}" destId="{CD16648A-3398-47D1-A131-8A08B49E895A}" srcOrd="4" destOrd="0" presId="urn:microsoft.com/office/officeart/2018/2/layout/IconCircleList"/>
    <dgm:cxn modelId="{6A39E918-DE64-4E82-82AD-74168268A662}" type="presParOf" srcId="{CD16648A-3398-47D1-A131-8A08B49E895A}" destId="{10E7A0C1-11F1-4546-83E9-03F48CBA6FE3}" srcOrd="0" destOrd="0" presId="urn:microsoft.com/office/officeart/2018/2/layout/IconCircleList"/>
    <dgm:cxn modelId="{BCD3DFC8-041A-4266-AA9D-584C24BA10AD}" type="presParOf" srcId="{CD16648A-3398-47D1-A131-8A08B49E895A}" destId="{84DAD98E-810C-4F3D-A528-27092A687E9F}" srcOrd="1" destOrd="0" presId="urn:microsoft.com/office/officeart/2018/2/layout/IconCircleList"/>
    <dgm:cxn modelId="{E9E5C884-DEF1-4CF1-A686-B40A2658728C}" type="presParOf" srcId="{CD16648A-3398-47D1-A131-8A08B49E895A}" destId="{24FB1F4F-6EF7-4E1E-B914-3B28D276F3E0}" srcOrd="2" destOrd="0" presId="urn:microsoft.com/office/officeart/2018/2/layout/IconCircleList"/>
    <dgm:cxn modelId="{D8171F6C-CD1A-4789-AC0F-CD1FFA81D136}" type="presParOf" srcId="{CD16648A-3398-47D1-A131-8A08B49E895A}" destId="{C1F63C45-A18B-4895-8682-F15F610590B5}" srcOrd="3" destOrd="0" presId="urn:microsoft.com/office/officeart/2018/2/layout/IconCircleList"/>
    <dgm:cxn modelId="{834AEEB4-8547-49F4-8460-D5095C48CFAF}" type="presParOf" srcId="{6AD1446C-83DC-4CC7-9878-820A522F55B8}" destId="{06CE547A-C52E-48BD-A6E5-B946C3ADD03E}" srcOrd="5" destOrd="0" presId="urn:microsoft.com/office/officeart/2018/2/layout/IconCircleList"/>
    <dgm:cxn modelId="{A3D21B25-6877-4317-851D-0D11D8D8AC9F}" type="presParOf" srcId="{6AD1446C-83DC-4CC7-9878-820A522F55B8}" destId="{5AA5CF92-8923-46E6-B383-6B5EDE68B11E}" srcOrd="6" destOrd="0" presId="urn:microsoft.com/office/officeart/2018/2/layout/IconCircleList"/>
    <dgm:cxn modelId="{AA3C008D-7AAF-4DE7-94CB-4F319145A7CF}" type="presParOf" srcId="{5AA5CF92-8923-46E6-B383-6B5EDE68B11E}" destId="{13FFFA31-D0B6-4DA0-8A32-DD46BB7F6474}" srcOrd="0" destOrd="0" presId="urn:microsoft.com/office/officeart/2018/2/layout/IconCircleList"/>
    <dgm:cxn modelId="{D99C8E95-B7BA-437A-BA6A-653A32E6669B}" type="presParOf" srcId="{5AA5CF92-8923-46E6-B383-6B5EDE68B11E}" destId="{9285A582-4F57-47B9-92AE-029742EA600E}" srcOrd="1" destOrd="0" presId="urn:microsoft.com/office/officeart/2018/2/layout/IconCircleList"/>
    <dgm:cxn modelId="{A1B2D76F-D7EF-4AE4-968A-8C1621E945A9}" type="presParOf" srcId="{5AA5CF92-8923-46E6-B383-6B5EDE68B11E}" destId="{FABAE51F-1910-4A88-AF24-F7C4201A6006}" srcOrd="2" destOrd="0" presId="urn:microsoft.com/office/officeart/2018/2/layout/IconCircleList"/>
    <dgm:cxn modelId="{14298B0D-F517-4499-A626-F7B1221FB6BA}" type="presParOf" srcId="{5AA5CF92-8923-46E6-B383-6B5EDE68B11E}" destId="{BAEC5AA5-5952-478A-B6D9-A28935E33A18}" srcOrd="3" destOrd="0" presId="urn:microsoft.com/office/officeart/2018/2/layout/IconCircleList"/>
    <dgm:cxn modelId="{3299715D-08A2-455B-BB18-CBBD1FA16415}" type="presParOf" srcId="{6AD1446C-83DC-4CC7-9878-820A522F55B8}" destId="{259E1411-254D-45DB-9D07-AC70F7E010B7}" srcOrd="7" destOrd="0" presId="urn:microsoft.com/office/officeart/2018/2/layout/IconCircleList"/>
    <dgm:cxn modelId="{CC4747AF-0859-4EEF-899C-1A9377EFEC35}" type="presParOf" srcId="{6AD1446C-83DC-4CC7-9878-820A522F55B8}" destId="{3A1B7AEB-EE0B-4A23-8FC9-C5905BC26647}" srcOrd="8" destOrd="0" presId="urn:microsoft.com/office/officeart/2018/2/layout/IconCircleList"/>
    <dgm:cxn modelId="{251D58D9-B5CD-4C8D-9D8A-393AE89B092D}" type="presParOf" srcId="{3A1B7AEB-EE0B-4A23-8FC9-C5905BC26647}" destId="{46D1E543-C652-497B-A050-5FFAC9540A04}" srcOrd="0" destOrd="0" presId="urn:microsoft.com/office/officeart/2018/2/layout/IconCircleList"/>
    <dgm:cxn modelId="{8A4C8FCA-E11F-47C0-AE0F-C383B9024883}" type="presParOf" srcId="{3A1B7AEB-EE0B-4A23-8FC9-C5905BC26647}" destId="{8D0E3283-3C52-4A44-B94D-2FEB5878CE72}" srcOrd="1" destOrd="0" presId="urn:microsoft.com/office/officeart/2018/2/layout/IconCircleList"/>
    <dgm:cxn modelId="{B9DA4703-F8BD-49DA-B348-658327756B79}" type="presParOf" srcId="{3A1B7AEB-EE0B-4A23-8FC9-C5905BC26647}" destId="{4E65A81E-915E-4B4E-B501-639EBF5E20E8}" srcOrd="2" destOrd="0" presId="urn:microsoft.com/office/officeart/2018/2/layout/IconCircleList"/>
    <dgm:cxn modelId="{2649C704-5642-46F8-9538-670F43402660}" type="presParOf" srcId="{3A1B7AEB-EE0B-4A23-8FC9-C5905BC26647}" destId="{7B2C5756-2F4D-4CCE-A674-AFF2A6E356C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A1608D-4527-4D9C-A6A6-993E224360EB}" type="doc">
      <dgm:prSet loTypeId="urn:microsoft.com/office/officeart/2016/7/layout/LinearBlockProcessNumbered" loCatId="process" qsTypeId="urn:microsoft.com/office/officeart/2005/8/quickstyle/simple1" qsCatId="simple" csTypeId="urn:microsoft.com/office/officeart/2005/8/colors/colorful5" csCatId="colorful"/>
      <dgm:spPr/>
      <dgm:t>
        <a:bodyPr/>
        <a:lstStyle/>
        <a:p>
          <a:endParaRPr lang="en-US"/>
        </a:p>
      </dgm:t>
    </dgm:pt>
    <dgm:pt modelId="{EA285E29-89FB-420B-BD8E-2867CE8AFA11}">
      <dgm:prSet/>
      <dgm:spPr/>
      <dgm:t>
        <a:bodyPr/>
        <a:lstStyle/>
        <a:p>
          <a:r>
            <a:rPr lang="en-US"/>
            <a:t>Check the sender's email address carefully for inconsistencies or misspellings.</a:t>
          </a:r>
        </a:p>
      </dgm:t>
    </dgm:pt>
    <dgm:pt modelId="{EBE5847D-6A1A-4C9D-ABFB-D84B7E5199FA}" type="parTrans" cxnId="{DCC802A2-EB4B-4309-8E21-C59E6F5FA3B4}">
      <dgm:prSet/>
      <dgm:spPr/>
      <dgm:t>
        <a:bodyPr/>
        <a:lstStyle/>
        <a:p>
          <a:endParaRPr lang="en-US"/>
        </a:p>
      </dgm:t>
    </dgm:pt>
    <dgm:pt modelId="{51A30E9F-890C-4B4B-BA4D-911BF063999E}" type="sibTrans" cxnId="{DCC802A2-EB4B-4309-8E21-C59E6F5FA3B4}">
      <dgm:prSet phldrT="01" phldr="0"/>
      <dgm:spPr/>
      <dgm:t>
        <a:bodyPr/>
        <a:lstStyle/>
        <a:p>
          <a:r>
            <a:rPr lang="en-US"/>
            <a:t>01</a:t>
          </a:r>
        </a:p>
      </dgm:t>
    </dgm:pt>
    <dgm:pt modelId="{E68C7FA7-F53E-4C0C-91D5-603913551E93}">
      <dgm:prSet/>
      <dgm:spPr/>
      <dgm:t>
        <a:bodyPr/>
        <a:lstStyle/>
        <a:p>
          <a:r>
            <a:rPr lang="en-US"/>
            <a:t>Look for generic greetings like "Dear Customer" instead of your name.</a:t>
          </a:r>
        </a:p>
      </dgm:t>
    </dgm:pt>
    <dgm:pt modelId="{45FF3DFF-956C-4D14-B118-0F5482105302}" type="parTrans" cxnId="{93877D46-FB6D-49BB-BB31-EE5CAD527E06}">
      <dgm:prSet/>
      <dgm:spPr/>
      <dgm:t>
        <a:bodyPr/>
        <a:lstStyle/>
        <a:p>
          <a:endParaRPr lang="en-US"/>
        </a:p>
      </dgm:t>
    </dgm:pt>
    <dgm:pt modelId="{E84F1271-9118-443D-92B0-7A28D3328AAB}" type="sibTrans" cxnId="{93877D46-FB6D-49BB-BB31-EE5CAD527E06}">
      <dgm:prSet phldrT="02" phldr="0"/>
      <dgm:spPr/>
      <dgm:t>
        <a:bodyPr/>
        <a:lstStyle/>
        <a:p>
          <a:r>
            <a:rPr lang="en-US"/>
            <a:t>02</a:t>
          </a:r>
        </a:p>
      </dgm:t>
    </dgm:pt>
    <dgm:pt modelId="{5A1EAC23-B7D6-45C3-A76B-E3EB4B6F773B}">
      <dgm:prSet/>
      <dgm:spPr/>
      <dgm:t>
        <a:bodyPr/>
        <a:lstStyle/>
        <a:p>
          <a:r>
            <a:rPr lang="en-US"/>
            <a:t>Be cautious of urgent or threatening language designed to create a sense of panic.</a:t>
          </a:r>
        </a:p>
      </dgm:t>
    </dgm:pt>
    <dgm:pt modelId="{8C468C84-F693-4B8D-8AF5-2F04E016CCA9}" type="parTrans" cxnId="{54153FCF-E16B-4BCD-932A-8C30E3B15B9E}">
      <dgm:prSet/>
      <dgm:spPr/>
      <dgm:t>
        <a:bodyPr/>
        <a:lstStyle/>
        <a:p>
          <a:endParaRPr lang="en-US"/>
        </a:p>
      </dgm:t>
    </dgm:pt>
    <dgm:pt modelId="{F7CDA913-95C2-4FB3-815C-315540C35C90}" type="sibTrans" cxnId="{54153FCF-E16B-4BCD-932A-8C30E3B15B9E}">
      <dgm:prSet phldrT="03" phldr="0"/>
      <dgm:spPr/>
      <dgm:t>
        <a:bodyPr/>
        <a:lstStyle/>
        <a:p>
          <a:r>
            <a:rPr lang="en-US"/>
            <a:t>03</a:t>
          </a:r>
        </a:p>
      </dgm:t>
    </dgm:pt>
    <dgm:pt modelId="{0939E2FC-ACC8-44C0-A38D-8A0AF977DC98}">
      <dgm:prSet/>
      <dgm:spPr/>
      <dgm:t>
        <a:bodyPr/>
        <a:lstStyle/>
        <a:p>
          <a:r>
            <a:rPr lang="en-US"/>
            <a:t>Verify suspicious emails by contacting the sender directly through a trusted communication channel.</a:t>
          </a:r>
        </a:p>
      </dgm:t>
    </dgm:pt>
    <dgm:pt modelId="{A95F91A9-5D4A-47E7-8B21-0B0971B62EEC}" type="parTrans" cxnId="{E00D9A12-61D5-447D-BB28-E296EE9DB88A}">
      <dgm:prSet/>
      <dgm:spPr/>
      <dgm:t>
        <a:bodyPr/>
        <a:lstStyle/>
        <a:p>
          <a:endParaRPr lang="en-US"/>
        </a:p>
      </dgm:t>
    </dgm:pt>
    <dgm:pt modelId="{10706BBD-029B-430F-B173-1E383C931859}" type="sibTrans" cxnId="{E00D9A12-61D5-447D-BB28-E296EE9DB88A}">
      <dgm:prSet phldrT="04" phldr="0"/>
      <dgm:spPr/>
      <dgm:t>
        <a:bodyPr/>
        <a:lstStyle/>
        <a:p>
          <a:r>
            <a:rPr lang="en-US"/>
            <a:t>04</a:t>
          </a:r>
        </a:p>
      </dgm:t>
    </dgm:pt>
    <dgm:pt modelId="{AC0D6251-AAF5-4A2F-B378-3F4148C3A24D}" type="pres">
      <dgm:prSet presAssocID="{E2A1608D-4527-4D9C-A6A6-993E224360EB}" presName="Name0" presStyleCnt="0">
        <dgm:presLayoutVars>
          <dgm:animLvl val="lvl"/>
          <dgm:resizeHandles val="exact"/>
        </dgm:presLayoutVars>
      </dgm:prSet>
      <dgm:spPr/>
      <dgm:t>
        <a:bodyPr/>
        <a:lstStyle/>
        <a:p>
          <a:endParaRPr lang="en-US"/>
        </a:p>
      </dgm:t>
    </dgm:pt>
    <dgm:pt modelId="{F8D1E707-6638-46E4-9DAB-379FBEC038F6}" type="pres">
      <dgm:prSet presAssocID="{EA285E29-89FB-420B-BD8E-2867CE8AFA11}" presName="compositeNode" presStyleCnt="0">
        <dgm:presLayoutVars>
          <dgm:bulletEnabled val="1"/>
        </dgm:presLayoutVars>
      </dgm:prSet>
      <dgm:spPr/>
    </dgm:pt>
    <dgm:pt modelId="{EC680CA1-12C7-4CBA-A6E7-3739632DA2A6}" type="pres">
      <dgm:prSet presAssocID="{EA285E29-89FB-420B-BD8E-2867CE8AFA11}" presName="bgRect" presStyleLbl="alignNode1" presStyleIdx="0" presStyleCnt="4"/>
      <dgm:spPr/>
      <dgm:t>
        <a:bodyPr/>
        <a:lstStyle/>
        <a:p>
          <a:endParaRPr lang="en-US"/>
        </a:p>
      </dgm:t>
    </dgm:pt>
    <dgm:pt modelId="{4F5C7048-6654-47CB-8649-2F423978B6E3}" type="pres">
      <dgm:prSet presAssocID="{51A30E9F-890C-4B4B-BA4D-911BF063999E}" presName="sibTransNodeRect" presStyleLbl="alignNode1" presStyleIdx="0" presStyleCnt="4">
        <dgm:presLayoutVars>
          <dgm:chMax val="0"/>
          <dgm:bulletEnabled val="1"/>
        </dgm:presLayoutVars>
      </dgm:prSet>
      <dgm:spPr/>
      <dgm:t>
        <a:bodyPr/>
        <a:lstStyle/>
        <a:p>
          <a:endParaRPr lang="en-US"/>
        </a:p>
      </dgm:t>
    </dgm:pt>
    <dgm:pt modelId="{4ACD8FAE-BBCC-49C7-BE44-DE78AD746115}" type="pres">
      <dgm:prSet presAssocID="{EA285E29-89FB-420B-BD8E-2867CE8AFA11}" presName="nodeRect" presStyleLbl="alignNode1" presStyleIdx="0" presStyleCnt="4">
        <dgm:presLayoutVars>
          <dgm:bulletEnabled val="1"/>
        </dgm:presLayoutVars>
      </dgm:prSet>
      <dgm:spPr/>
      <dgm:t>
        <a:bodyPr/>
        <a:lstStyle/>
        <a:p>
          <a:endParaRPr lang="en-US"/>
        </a:p>
      </dgm:t>
    </dgm:pt>
    <dgm:pt modelId="{9AEBC205-1FEB-44F7-A78B-FF4D1CBFC462}" type="pres">
      <dgm:prSet presAssocID="{51A30E9F-890C-4B4B-BA4D-911BF063999E}" presName="sibTrans" presStyleCnt="0"/>
      <dgm:spPr/>
    </dgm:pt>
    <dgm:pt modelId="{07684EB0-8013-492E-BC91-91B10291502D}" type="pres">
      <dgm:prSet presAssocID="{E68C7FA7-F53E-4C0C-91D5-603913551E93}" presName="compositeNode" presStyleCnt="0">
        <dgm:presLayoutVars>
          <dgm:bulletEnabled val="1"/>
        </dgm:presLayoutVars>
      </dgm:prSet>
      <dgm:spPr/>
    </dgm:pt>
    <dgm:pt modelId="{95DBD0C0-B76F-43E2-850A-DD53D321AFD5}" type="pres">
      <dgm:prSet presAssocID="{E68C7FA7-F53E-4C0C-91D5-603913551E93}" presName="bgRect" presStyleLbl="alignNode1" presStyleIdx="1" presStyleCnt="4"/>
      <dgm:spPr/>
      <dgm:t>
        <a:bodyPr/>
        <a:lstStyle/>
        <a:p>
          <a:endParaRPr lang="en-US"/>
        </a:p>
      </dgm:t>
    </dgm:pt>
    <dgm:pt modelId="{EFC1DBA4-039C-47FB-96F0-974C4306563A}" type="pres">
      <dgm:prSet presAssocID="{E84F1271-9118-443D-92B0-7A28D3328AAB}" presName="sibTransNodeRect" presStyleLbl="alignNode1" presStyleIdx="1" presStyleCnt="4">
        <dgm:presLayoutVars>
          <dgm:chMax val="0"/>
          <dgm:bulletEnabled val="1"/>
        </dgm:presLayoutVars>
      </dgm:prSet>
      <dgm:spPr/>
      <dgm:t>
        <a:bodyPr/>
        <a:lstStyle/>
        <a:p>
          <a:endParaRPr lang="en-US"/>
        </a:p>
      </dgm:t>
    </dgm:pt>
    <dgm:pt modelId="{58F9C359-19CF-49DA-9885-07654C67C2A6}" type="pres">
      <dgm:prSet presAssocID="{E68C7FA7-F53E-4C0C-91D5-603913551E93}" presName="nodeRect" presStyleLbl="alignNode1" presStyleIdx="1" presStyleCnt="4">
        <dgm:presLayoutVars>
          <dgm:bulletEnabled val="1"/>
        </dgm:presLayoutVars>
      </dgm:prSet>
      <dgm:spPr/>
      <dgm:t>
        <a:bodyPr/>
        <a:lstStyle/>
        <a:p>
          <a:endParaRPr lang="en-US"/>
        </a:p>
      </dgm:t>
    </dgm:pt>
    <dgm:pt modelId="{B2A0ABF9-793B-40EF-84BD-DB3002726E5A}" type="pres">
      <dgm:prSet presAssocID="{E84F1271-9118-443D-92B0-7A28D3328AAB}" presName="sibTrans" presStyleCnt="0"/>
      <dgm:spPr/>
    </dgm:pt>
    <dgm:pt modelId="{E98B79A3-7DDD-45C5-A399-E09E803E3436}" type="pres">
      <dgm:prSet presAssocID="{5A1EAC23-B7D6-45C3-A76B-E3EB4B6F773B}" presName="compositeNode" presStyleCnt="0">
        <dgm:presLayoutVars>
          <dgm:bulletEnabled val="1"/>
        </dgm:presLayoutVars>
      </dgm:prSet>
      <dgm:spPr/>
    </dgm:pt>
    <dgm:pt modelId="{0C098F95-7107-40C3-B8FE-0BDCB8A6BB8B}" type="pres">
      <dgm:prSet presAssocID="{5A1EAC23-B7D6-45C3-A76B-E3EB4B6F773B}" presName="bgRect" presStyleLbl="alignNode1" presStyleIdx="2" presStyleCnt="4"/>
      <dgm:spPr/>
      <dgm:t>
        <a:bodyPr/>
        <a:lstStyle/>
        <a:p>
          <a:endParaRPr lang="en-US"/>
        </a:p>
      </dgm:t>
    </dgm:pt>
    <dgm:pt modelId="{2C4C2B68-3188-4411-8A27-52C1F535B723}" type="pres">
      <dgm:prSet presAssocID="{F7CDA913-95C2-4FB3-815C-315540C35C90}" presName="sibTransNodeRect" presStyleLbl="alignNode1" presStyleIdx="2" presStyleCnt="4">
        <dgm:presLayoutVars>
          <dgm:chMax val="0"/>
          <dgm:bulletEnabled val="1"/>
        </dgm:presLayoutVars>
      </dgm:prSet>
      <dgm:spPr/>
      <dgm:t>
        <a:bodyPr/>
        <a:lstStyle/>
        <a:p>
          <a:endParaRPr lang="en-US"/>
        </a:p>
      </dgm:t>
    </dgm:pt>
    <dgm:pt modelId="{EDC7CBC2-4E83-403C-B1D6-1602DA17CA94}" type="pres">
      <dgm:prSet presAssocID="{5A1EAC23-B7D6-45C3-A76B-E3EB4B6F773B}" presName="nodeRect" presStyleLbl="alignNode1" presStyleIdx="2" presStyleCnt="4">
        <dgm:presLayoutVars>
          <dgm:bulletEnabled val="1"/>
        </dgm:presLayoutVars>
      </dgm:prSet>
      <dgm:spPr/>
      <dgm:t>
        <a:bodyPr/>
        <a:lstStyle/>
        <a:p>
          <a:endParaRPr lang="en-US"/>
        </a:p>
      </dgm:t>
    </dgm:pt>
    <dgm:pt modelId="{4AEB33B0-25D4-41C4-8D72-42418E77E83F}" type="pres">
      <dgm:prSet presAssocID="{F7CDA913-95C2-4FB3-815C-315540C35C90}" presName="sibTrans" presStyleCnt="0"/>
      <dgm:spPr/>
    </dgm:pt>
    <dgm:pt modelId="{BBC8F408-31DE-4DC5-A1BF-0E616C550DCC}" type="pres">
      <dgm:prSet presAssocID="{0939E2FC-ACC8-44C0-A38D-8A0AF977DC98}" presName="compositeNode" presStyleCnt="0">
        <dgm:presLayoutVars>
          <dgm:bulletEnabled val="1"/>
        </dgm:presLayoutVars>
      </dgm:prSet>
      <dgm:spPr/>
    </dgm:pt>
    <dgm:pt modelId="{DBBBF2EB-41DA-4F13-8549-15EB2146264A}" type="pres">
      <dgm:prSet presAssocID="{0939E2FC-ACC8-44C0-A38D-8A0AF977DC98}" presName="bgRect" presStyleLbl="alignNode1" presStyleIdx="3" presStyleCnt="4"/>
      <dgm:spPr/>
      <dgm:t>
        <a:bodyPr/>
        <a:lstStyle/>
        <a:p>
          <a:endParaRPr lang="en-US"/>
        </a:p>
      </dgm:t>
    </dgm:pt>
    <dgm:pt modelId="{C2F7A4E3-54AC-4781-A5DA-5AA962C5CFBD}" type="pres">
      <dgm:prSet presAssocID="{10706BBD-029B-430F-B173-1E383C931859}" presName="sibTransNodeRect" presStyleLbl="alignNode1" presStyleIdx="3" presStyleCnt="4">
        <dgm:presLayoutVars>
          <dgm:chMax val="0"/>
          <dgm:bulletEnabled val="1"/>
        </dgm:presLayoutVars>
      </dgm:prSet>
      <dgm:spPr/>
      <dgm:t>
        <a:bodyPr/>
        <a:lstStyle/>
        <a:p>
          <a:endParaRPr lang="en-US"/>
        </a:p>
      </dgm:t>
    </dgm:pt>
    <dgm:pt modelId="{9D3EDC3C-C19E-4FC5-AE60-6F77436BE101}" type="pres">
      <dgm:prSet presAssocID="{0939E2FC-ACC8-44C0-A38D-8A0AF977DC98}" presName="nodeRect" presStyleLbl="alignNode1" presStyleIdx="3" presStyleCnt="4">
        <dgm:presLayoutVars>
          <dgm:bulletEnabled val="1"/>
        </dgm:presLayoutVars>
      </dgm:prSet>
      <dgm:spPr/>
      <dgm:t>
        <a:bodyPr/>
        <a:lstStyle/>
        <a:p>
          <a:endParaRPr lang="en-US"/>
        </a:p>
      </dgm:t>
    </dgm:pt>
  </dgm:ptLst>
  <dgm:cxnLst>
    <dgm:cxn modelId="{E4B9FA4F-342E-4E5C-A734-7B5269692649}" type="presOf" srcId="{10706BBD-029B-430F-B173-1E383C931859}" destId="{C2F7A4E3-54AC-4781-A5DA-5AA962C5CFBD}" srcOrd="0" destOrd="0" presId="urn:microsoft.com/office/officeart/2016/7/layout/LinearBlockProcessNumbered"/>
    <dgm:cxn modelId="{93877D46-FB6D-49BB-BB31-EE5CAD527E06}" srcId="{E2A1608D-4527-4D9C-A6A6-993E224360EB}" destId="{E68C7FA7-F53E-4C0C-91D5-603913551E93}" srcOrd="1" destOrd="0" parTransId="{45FF3DFF-956C-4D14-B118-0F5482105302}" sibTransId="{E84F1271-9118-443D-92B0-7A28D3328AAB}"/>
    <dgm:cxn modelId="{329C649B-730D-47A7-B8F9-740633D34C63}" type="presOf" srcId="{5A1EAC23-B7D6-45C3-A76B-E3EB4B6F773B}" destId="{EDC7CBC2-4E83-403C-B1D6-1602DA17CA94}" srcOrd="1" destOrd="0" presId="urn:microsoft.com/office/officeart/2016/7/layout/LinearBlockProcessNumbered"/>
    <dgm:cxn modelId="{54153FCF-E16B-4BCD-932A-8C30E3B15B9E}" srcId="{E2A1608D-4527-4D9C-A6A6-993E224360EB}" destId="{5A1EAC23-B7D6-45C3-A76B-E3EB4B6F773B}" srcOrd="2" destOrd="0" parTransId="{8C468C84-F693-4B8D-8AF5-2F04E016CCA9}" sibTransId="{F7CDA913-95C2-4FB3-815C-315540C35C90}"/>
    <dgm:cxn modelId="{4C476F54-47A0-4C89-A82B-D0437D376126}" type="presOf" srcId="{EA285E29-89FB-420B-BD8E-2867CE8AFA11}" destId="{4ACD8FAE-BBCC-49C7-BE44-DE78AD746115}" srcOrd="1" destOrd="0" presId="urn:microsoft.com/office/officeart/2016/7/layout/LinearBlockProcessNumbered"/>
    <dgm:cxn modelId="{99F64C11-09A3-4A26-A844-1AEE2CD210B2}" type="presOf" srcId="{F7CDA913-95C2-4FB3-815C-315540C35C90}" destId="{2C4C2B68-3188-4411-8A27-52C1F535B723}" srcOrd="0" destOrd="0" presId="urn:microsoft.com/office/officeart/2016/7/layout/LinearBlockProcessNumbered"/>
    <dgm:cxn modelId="{F4A9137B-F2D0-40F1-B66A-DFBB4EC650A9}" type="presOf" srcId="{E68C7FA7-F53E-4C0C-91D5-603913551E93}" destId="{95DBD0C0-B76F-43E2-850A-DD53D321AFD5}" srcOrd="0" destOrd="0" presId="urn:microsoft.com/office/officeart/2016/7/layout/LinearBlockProcessNumbered"/>
    <dgm:cxn modelId="{DCC802A2-EB4B-4309-8E21-C59E6F5FA3B4}" srcId="{E2A1608D-4527-4D9C-A6A6-993E224360EB}" destId="{EA285E29-89FB-420B-BD8E-2867CE8AFA11}" srcOrd="0" destOrd="0" parTransId="{EBE5847D-6A1A-4C9D-ABFB-D84B7E5199FA}" sibTransId="{51A30E9F-890C-4B4B-BA4D-911BF063999E}"/>
    <dgm:cxn modelId="{C34C09AD-71F8-445C-9E05-B1950CD47415}" type="presOf" srcId="{E84F1271-9118-443D-92B0-7A28D3328AAB}" destId="{EFC1DBA4-039C-47FB-96F0-974C4306563A}" srcOrd="0" destOrd="0" presId="urn:microsoft.com/office/officeart/2016/7/layout/LinearBlockProcessNumbered"/>
    <dgm:cxn modelId="{0150578A-DC20-4DCD-86CA-2DED4C298E8D}" type="presOf" srcId="{EA285E29-89FB-420B-BD8E-2867CE8AFA11}" destId="{EC680CA1-12C7-4CBA-A6E7-3739632DA2A6}" srcOrd="0" destOrd="0" presId="urn:microsoft.com/office/officeart/2016/7/layout/LinearBlockProcessNumbered"/>
    <dgm:cxn modelId="{3309DF94-475D-4D13-82A8-F2569F3F484D}" type="presOf" srcId="{E2A1608D-4527-4D9C-A6A6-993E224360EB}" destId="{AC0D6251-AAF5-4A2F-B378-3F4148C3A24D}" srcOrd="0" destOrd="0" presId="urn:microsoft.com/office/officeart/2016/7/layout/LinearBlockProcessNumbered"/>
    <dgm:cxn modelId="{83344B3F-5F83-4A56-9F45-DC7220BC692C}" type="presOf" srcId="{0939E2FC-ACC8-44C0-A38D-8A0AF977DC98}" destId="{DBBBF2EB-41DA-4F13-8549-15EB2146264A}" srcOrd="0" destOrd="0" presId="urn:microsoft.com/office/officeart/2016/7/layout/LinearBlockProcessNumbered"/>
    <dgm:cxn modelId="{F8B94979-09CF-435C-8DB1-210B1610475B}" type="presOf" srcId="{51A30E9F-890C-4B4B-BA4D-911BF063999E}" destId="{4F5C7048-6654-47CB-8649-2F423978B6E3}" srcOrd="0" destOrd="0" presId="urn:microsoft.com/office/officeart/2016/7/layout/LinearBlockProcessNumbered"/>
    <dgm:cxn modelId="{3D5A559C-BC4E-4E6C-9314-9B5E9B67D8D8}" type="presOf" srcId="{5A1EAC23-B7D6-45C3-A76B-E3EB4B6F773B}" destId="{0C098F95-7107-40C3-B8FE-0BDCB8A6BB8B}" srcOrd="0" destOrd="0" presId="urn:microsoft.com/office/officeart/2016/7/layout/LinearBlockProcessNumbered"/>
    <dgm:cxn modelId="{3ADE8BBC-6455-4636-8B76-0CFF7C8AE9AD}" type="presOf" srcId="{0939E2FC-ACC8-44C0-A38D-8A0AF977DC98}" destId="{9D3EDC3C-C19E-4FC5-AE60-6F77436BE101}" srcOrd="1" destOrd="0" presId="urn:microsoft.com/office/officeart/2016/7/layout/LinearBlockProcessNumbered"/>
    <dgm:cxn modelId="{E00D9A12-61D5-447D-BB28-E296EE9DB88A}" srcId="{E2A1608D-4527-4D9C-A6A6-993E224360EB}" destId="{0939E2FC-ACC8-44C0-A38D-8A0AF977DC98}" srcOrd="3" destOrd="0" parTransId="{A95F91A9-5D4A-47E7-8B21-0B0971B62EEC}" sibTransId="{10706BBD-029B-430F-B173-1E383C931859}"/>
    <dgm:cxn modelId="{559F274D-5BCC-4DC0-9A12-18251D8C64B2}" type="presOf" srcId="{E68C7FA7-F53E-4C0C-91D5-603913551E93}" destId="{58F9C359-19CF-49DA-9885-07654C67C2A6}" srcOrd="1" destOrd="0" presId="urn:microsoft.com/office/officeart/2016/7/layout/LinearBlockProcessNumbered"/>
    <dgm:cxn modelId="{837758C3-EA5F-46A6-99CE-EBB3275CBC8A}" type="presParOf" srcId="{AC0D6251-AAF5-4A2F-B378-3F4148C3A24D}" destId="{F8D1E707-6638-46E4-9DAB-379FBEC038F6}" srcOrd="0" destOrd="0" presId="urn:microsoft.com/office/officeart/2016/7/layout/LinearBlockProcessNumbered"/>
    <dgm:cxn modelId="{BAD2822E-7737-4084-8131-3BD85AB2AE46}" type="presParOf" srcId="{F8D1E707-6638-46E4-9DAB-379FBEC038F6}" destId="{EC680CA1-12C7-4CBA-A6E7-3739632DA2A6}" srcOrd="0" destOrd="0" presId="urn:microsoft.com/office/officeart/2016/7/layout/LinearBlockProcessNumbered"/>
    <dgm:cxn modelId="{A9C8646E-B6A9-4F8A-B1E7-891F0C5031B6}" type="presParOf" srcId="{F8D1E707-6638-46E4-9DAB-379FBEC038F6}" destId="{4F5C7048-6654-47CB-8649-2F423978B6E3}" srcOrd="1" destOrd="0" presId="urn:microsoft.com/office/officeart/2016/7/layout/LinearBlockProcessNumbered"/>
    <dgm:cxn modelId="{2A31B1A6-4AF1-4FE9-91B2-F846E9E7E9C2}" type="presParOf" srcId="{F8D1E707-6638-46E4-9DAB-379FBEC038F6}" destId="{4ACD8FAE-BBCC-49C7-BE44-DE78AD746115}" srcOrd="2" destOrd="0" presId="urn:microsoft.com/office/officeart/2016/7/layout/LinearBlockProcessNumbered"/>
    <dgm:cxn modelId="{E94FD196-FE58-40FB-A00A-96FA8534B796}" type="presParOf" srcId="{AC0D6251-AAF5-4A2F-B378-3F4148C3A24D}" destId="{9AEBC205-1FEB-44F7-A78B-FF4D1CBFC462}" srcOrd="1" destOrd="0" presId="urn:microsoft.com/office/officeart/2016/7/layout/LinearBlockProcessNumbered"/>
    <dgm:cxn modelId="{C3B8FFB0-32F5-4135-B619-48DE2C04BDBC}" type="presParOf" srcId="{AC0D6251-AAF5-4A2F-B378-3F4148C3A24D}" destId="{07684EB0-8013-492E-BC91-91B10291502D}" srcOrd="2" destOrd="0" presId="urn:microsoft.com/office/officeart/2016/7/layout/LinearBlockProcessNumbered"/>
    <dgm:cxn modelId="{CD7A7360-D888-4611-AE7C-DAABC30F3CF5}" type="presParOf" srcId="{07684EB0-8013-492E-BC91-91B10291502D}" destId="{95DBD0C0-B76F-43E2-850A-DD53D321AFD5}" srcOrd="0" destOrd="0" presId="urn:microsoft.com/office/officeart/2016/7/layout/LinearBlockProcessNumbered"/>
    <dgm:cxn modelId="{2C6BF1DB-798F-4898-90D5-C393A6C90359}" type="presParOf" srcId="{07684EB0-8013-492E-BC91-91B10291502D}" destId="{EFC1DBA4-039C-47FB-96F0-974C4306563A}" srcOrd="1" destOrd="0" presId="urn:microsoft.com/office/officeart/2016/7/layout/LinearBlockProcessNumbered"/>
    <dgm:cxn modelId="{8A1E48C9-479A-45D5-A00A-23646D79423C}" type="presParOf" srcId="{07684EB0-8013-492E-BC91-91B10291502D}" destId="{58F9C359-19CF-49DA-9885-07654C67C2A6}" srcOrd="2" destOrd="0" presId="urn:microsoft.com/office/officeart/2016/7/layout/LinearBlockProcessNumbered"/>
    <dgm:cxn modelId="{39EBF9D6-F061-410F-B18B-A0F73509C223}" type="presParOf" srcId="{AC0D6251-AAF5-4A2F-B378-3F4148C3A24D}" destId="{B2A0ABF9-793B-40EF-84BD-DB3002726E5A}" srcOrd="3" destOrd="0" presId="urn:microsoft.com/office/officeart/2016/7/layout/LinearBlockProcessNumbered"/>
    <dgm:cxn modelId="{E744838C-9513-4758-B33B-C6CCCC8DA1A4}" type="presParOf" srcId="{AC0D6251-AAF5-4A2F-B378-3F4148C3A24D}" destId="{E98B79A3-7DDD-45C5-A399-E09E803E3436}" srcOrd="4" destOrd="0" presId="urn:microsoft.com/office/officeart/2016/7/layout/LinearBlockProcessNumbered"/>
    <dgm:cxn modelId="{9F59BE00-6B11-4651-B121-60ADB4F93C0B}" type="presParOf" srcId="{E98B79A3-7DDD-45C5-A399-E09E803E3436}" destId="{0C098F95-7107-40C3-B8FE-0BDCB8A6BB8B}" srcOrd="0" destOrd="0" presId="urn:microsoft.com/office/officeart/2016/7/layout/LinearBlockProcessNumbered"/>
    <dgm:cxn modelId="{419DA458-A4F1-479F-8F47-AA7DCCEF2CE1}" type="presParOf" srcId="{E98B79A3-7DDD-45C5-A399-E09E803E3436}" destId="{2C4C2B68-3188-4411-8A27-52C1F535B723}" srcOrd="1" destOrd="0" presId="urn:microsoft.com/office/officeart/2016/7/layout/LinearBlockProcessNumbered"/>
    <dgm:cxn modelId="{948FA573-EEE3-4C7F-8A17-1EADFF5C9471}" type="presParOf" srcId="{E98B79A3-7DDD-45C5-A399-E09E803E3436}" destId="{EDC7CBC2-4E83-403C-B1D6-1602DA17CA94}" srcOrd="2" destOrd="0" presId="urn:microsoft.com/office/officeart/2016/7/layout/LinearBlockProcessNumbered"/>
    <dgm:cxn modelId="{2A69378B-CB9D-4BA0-9140-92AB80403214}" type="presParOf" srcId="{AC0D6251-AAF5-4A2F-B378-3F4148C3A24D}" destId="{4AEB33B0-25D4-41C4-8D72-42418E77E83F}" srcOrd="5" destOrd="0" presId="urn:microsoft.com/office/officeart/2016/7/layout/LinearBlockProcessNumbered"/>
    <dgm:cxn modelId="{38149694-5609-42DA-BBCE-DEDC4C327BB2}" type="presParOf" srcId="{AC0D6251-AAF5-4A2F-B378-3F4148C3A24D}" destId="{BBC8F408-31DE-4DC5-A1BF-0E616C550DCC}" srcOrd="6" destOrd="0" presId="urn:microsoft.com/office/officeart/2016/7/layout/LinearBlockProcessNumbered"/>
    <dgm:cxn modelId="{8D6F22FC-5657-4DBA-8ED7-88F8E61DBEDA}" type="presParOf" srcId="{BBC8F408-31DE-4DC5-A1BF-0E616C550DCC}" destId="{DBBBF2EB-41DA-4F13-8549-15EB2146264A}" srcOrd="0" destOrd="0" presId="urn:microsoft.com/office/officeart/2016/7/layout/LinearBlockProcessNumbered"/>
    <dgm:cxn modelId="{F0DA7B99-3D0B-486C-9CD6-4D0CD285FE5B}" type="presParOf" srcId="{BBC8F408-31DE-4DC5-A1BF-0E616C550DCC}" destId="{C2F7A4E3-54AC-4781-A5DA-5AA962C5CFBD}" srcOrd="1" destOrd="0" presId="urn:microsoft.com/office/officeart/2016/7/layout/LinearBlockProcessNumbered"/>
    <dgm:cxn modelId="{840D25E3-08A3-4426-9FA2-B964A3976E64}" type="presParOf" srcId="{BBC8F408-31DE-4DC5-A1BF-0E616C550DCC}" destId="{9D3EDC3C-C19E-4FC5-AE60-6F77436BE10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102FC5-D88C-4412-99DC-56D529F63E1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C8D6DA7-080B-4884-9EDC-840017AADA40}">
      <dgm:prSet/>
      <dgm:spPr/>
      <dgm:t>
        <a:bodyPr/>
        <a:lstStyle/>
        <a:p>
          <a:pPr>
            <a:lnSpc>
              <a:spcPct val="100000"/>
            </a:lnSpc>
          </a:pPr>
          <a:r>
            <a:rPr lang="en-US"/>
            <a:t>Phishers often use social engineering tactics to manipulate victims into taking action.</a:t>
          </a:r>
        </a:p>
      </dgm:t>
    </dgm:pt>
    <dgm:pt modelId="{EB2CC263-B419-44A7-B787-9A0535C6C73A}" type="parTrans" cxnId="{307B2BEB-3BB6-4AB0-8023-2CB7359BA670}">
      <dgm:prSet/>
      <dgm:spPr/>
      <dgm:t>
        <a:bodyPr/>
        <a:lstStyle/>
        <a:p>
          <a:endParaRPr lang="en-US"/>
        </a:p>
      </dgm:t>
    </dgm:pt>
    <dgm:pt modelId="{E26A2A9E-FFCB-4B21-8F2A-A475366E66AC}" type="sibTrans" cxnId="{307B2BEB-3BB6-4AB0-8023-2CB7359BA670}">
      <dgm:prSet/>
      <dgm:spPr/>
      <dgm:t>
        <a:bodyPr/>
        <a:lstStyle/>
        <a:p>
          <a:endParaRPr lang="en-US"/>
        </a:p>
      </dgm:t>
    </dgm:pt>
    <dgm:pt modelId="{F815D7B1-1966-4B88-A5C3-58F1CE5D737B}">
      <dgm:prSet/>
      <dgm:spPr/>
      <dgm:t>
        <a:bodyPr/>
        <a:lstStyle/>
        <a:p>
          <a:pPr>
            <a:lnSpc>
              <a:spcPct val="100000"/>
            </a:lnSpc>
          </a:pPr>
          <a:r>
            <a:rPr lang="en-US"/>
            <a:t>Tactics may include creating a sense of urgency, offering fake rewards or prizes, or impersonating authority figures.</a:t>
          </a:r>
        </a:p>
      </dgm:t>
    </dgm:pt>
    <dgm:pt modelId="{2CC9D323-4CD4-45BA-B5BC-76CC751FE890}" type="parTrans" cxnId="{09B41573-488A-4143-9322-8FCDB566544B}">
      <dgm:prSet/>
      <dgm:spPr/>
      <dgm:t>
        <a:bodyPr/>
        <a:lstStyle/>
        <a:p>
          <a:endParaRPr lang="en-US"/>
        </a:p>
      </dgm:t>
    </dgm:pt>
    <dgm:pt modelId="{183E10A0-C926-4E56-8CE3-54145DDD9886}" type="sibTrans" cxnId="{09B41573-488A-4143-9322-8FCDB566544B}">
      <dgm:prSet/>
      <dgm:spPr/>
      <dgm:t>
        <a:bodyPr/>
        <a:lstStyle/>
        <a:p>
          <a:endParaRPr lang="en-US"/>
        </a:p>
      </dgm:t>
    </dgm:pt>
    <dgm:pt modelId="{2648F45B-7859-4822-9B44-F4AB183C6255}">
      <dgm:prSet/>
      <dgm:spPr/>
      <dgm:t>
        <a:bodyPr/>
        <a:lstStyle/>
        <a:p>
          <a:pPr>
            <a:lnSpc>
              <a:spcPct val="100000"/>
            </a:lnSpc>
          </a:pPr>
          <a:r>
            <a:rPr lang="en-US"/>
            <a:t>Be skeptical of unsolicited requests for personal or financial information, even if they appear to come from trusted sources.</a:t>
          </a:r>
        </a:p>
      </dgm:t>
    </dgm:pt>
    <dgm:pt modelId="{B4BEDC4C-D7E1-4F62-8B6C-E9FD7C3710DC}" type="parTrans" cxnId="{851AD7D0-DD68-4D1C-AB82-69FE4FC9E980}">
      <dgm:prSet/>
      <dgm:spPr/>
      <dgm:t>
        <a:bodyPr/>
        <a:lstStyle/>
        <a:p>
          <a:endParaRPr lang="en-US"/>
        </a:p>
      </dgm:t>
    </dgm:pt>
    <dgm:pt modelId="{42C89C69-AE48-4ED9-901B-EABA6D1E9D02}" type="sibTrans" cxnId="{851AD7D0-DD68-4D1C-AB82-69FE4FC9E980}">
      <dgm:prSet/>
      <dgm:spPr/>
      <dgm:t>
        <a:bodyPr/>
        <a:lstStyle/>
        <a:p>
          <a:endParaRPr lang="en-US"/>
        </a:p>
      </dgm:t>
    </dgm:pt>
    <dgm:pt modelId="{C2515EF3-F707-4F8C-ADA7-C55077B9BBF8}">
      <dgm:prSet/>
      <dgm:spPr/>
      <dgm:t>
        <a:bodyPr/>
        <a:lstStyle/>
        <a:p>
          <a:pPr>
            <a:lnSpc>
              <a:spcPct val="100000"/>
            </a:lnSpc>
          </a:pPr>
          <a:r>
            <a:rPr lang="en-US"/>
            <a:t>Educate yourself and your team about common social engineering techniques to stay vigilant.</a:t>
          </a:r>
        </a:p>
      </dgm:t>
    </dgm:pt>
    <dgm:pt modelId="{F0FA955D-C421-4A89-98AF-501A824315E7}" type="parTrans" cxnId="{CC739BF8-418A-4119-AF55-F4913A8FFAE5}">
      <dgm:prSet/>
      <dgm:spPr/>
      <dgm:t>
        <a:bodyPr/>
        <a:lstStyle/>
        <a:p>
          <a:endParaRPr lang="en-US"/>
        </a:p>
      </dgm:t>
    </dgm:pt>
    <dgm:pt modelId="{08B3CCB9-F000-4901-A10A-367A1EB19BD6}" type="sibTrans" cxnId="{CC739BF8-418A-4119-AF55-F4913A8FFAE5}">
      <dgm:prSet/>
      <dgm:spPr/>
      <dgm:t>
        <a:bodyPr/>
        <a:lstStyle/>
        <a:p>
          <a:endParaRPr lang="en-US"/>
        </a:p>
      </dgm:t>
    </dgm:pt>
    <dgm:pt modelId="{40590ECD-F539-4D93-9323-4287E858248D}" type="pres">
      <dgm:prSet presAssocID="{AC102FC5-D88C-4412-99DC-56D529F63E16}" presName="root" presStyleCnt="0">
        <dgm:presLayoutVars>
          <dgm:dir/>
          <dgm:resizeHandles val="exact"/>
        </dgm:presLayoutVars>
      </dgm:prSet>
      <dgm:spPr/>
      <dgm:t>
        <a:bodyPr/>
        <a:lstStyle/>
        <a:p>
          <a:endParaRPr lang="en-US"/>
        </a:p>
      </dgm:t>
    </dgm:pt>
    <dgm:pt modelId="{9C5636A7-B232-4ADD-AFC5-5C51D3F2D19A}" type="pres">
      <dgm:prSet presAssocID="{8C8D6DA7-080B-4884-9EDC-840017AADA40}" presName="compNode" presStyleCnt="0"/>
      <dgm:spPr/>
    </dgm:pt>
    <dgm:pt modelId="{63FBA7F9-6C30-49A3-9791-DA68BD1D1894}" type="pres">
      <dgm:prSet presAssocID="{8C8D6DA7-080B-4884-9EDC-840017AADA40}" presName="iconRect" presStyleLbl="node1" presStyleIdx="0" presStyleCnt="4"/>
      <dgm:spPr>
        <a:blipFill>
          <a:blip xmlns:r="http://schemas.openxmlformats.org/officeDocument/2006/relationships" r:embed="rId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t>
        <a:bodyPr/>
        <a:lstStyle/>
        <a:p>
          <a:endParaRPr lang="en-US"/>
        </a:p>
      </dgm:t>
      <dgm:extLst>
        <a:ext uri="{E40237B7-FDA0-4F09-8148-C483321AD2D9}">
          <dgm14:cNvPr xmlns:dgm14="http://schemas.microsoft.com/office/drawing/2010/diagram" id="0" name="" descr="Head with Gears"/>
        </a:ext>
      </dgm:extLst>
    </dgm:pt>
    <dgm:pt modelId="{32D621EB-7A25-45CA-AF75-7F8BB53F07A5}" type="pres">
      <dgm:prSet presAssocID="{8C8D6DA7-080B-4884-9EDC-840017AADA40}" presName="spaceRect" presStyleCnt="0"/>
      <dgm:spPr/>
    </dgm:pt>
    <dgm:pt modelId="{23775319-CFD2-4BDA-9855-A5A42694498D}" type="pres">
      <dgm:prSet presAssocID="{8C8D6DA7-080B-4884-9EDC-840017AADA40}" presName="textRect" presStyleLbl="revTx" presStyleIdx="0" presStyleCnt="4">
        <dgm:presLayoutVars>
          <dgm:chMax val="1"/>
          <dgm:chPref val="1"/>
        </dgm:presLayoutVars>
      </dgm:prSet>
      <dgm:spPr/>
      <dgm:t>
        <a:bodyPr/>
        <a:lstStyle/>
        <a:p>
          <a:endParaRPr lang="en-US"/>
        </a:p>
      </dgm:t>
    </dgm:pt>
    <dgm:pt modelId="{ECCE037D-E791-4BF5-9274-4268A0B2BBB9}" type="pres">
      <dgm:prSet presAssocID="{E26A2A9E-FFCB-4B21-8F2A-A475366E66AC}" presName="sibTrans" presStyleCnt="0"/>
      <dgm:spPr/>
    </dgm:pt>
    <dgm:pt modelId="{5C53F63E-874C-4537-9E45-EC1815C9E604}" type="pres">
      <dgm:prSet presAssocID="{F815D7B1-1966-4B88-A5C3-58F1CE5D737B}" presName="compNode" presStyleCnt="0"/>
      <dgm:spPr/>
    </dgm:pt>
    <dgm:pt modelId="{1B8A4D0C-F1C7-4492-B3C7-F321AFA959F2}" type="pres">
      <dgm:prSet presAssocID="{F815D7B1-1966-4B88-A5C3-58F1CE5D737B}" presName="iconRect" presStyleLbl="node1" presStyleIdx="1" presStyleCnt="4"/>
      <dgm:spPr>
        <a:blipFill>
          <a:blip xmlns:r="http://schemas.openxmlformats.org/officeDocument/2006/relationships" r:embed="rId3"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t>
        <a:bodyPr/>
        <a:lstStyle/>
        <a:p>
          <a:endParaRPr lang="en-US"/>
        </a:p>
      </dgm:t>
      <dgm:extLst>
        <a:ext uri="{E40237B7-FDA0-4F09-8148-C483321AD2D9}">
          <dgm14:cNvPr xmlns:dgm14="http://schemas.microsoft.com/office/drawing/2010/diagram" id="0" name="" descr="Irritant"/>
        </a:ext>
      </dgm:extLst>
    </dgm:pt>
    <dgm:pt modelId="{8080F54D-89F9-49A1-AE33-550043DF20BD}" type="pres">
      <dgm:prSet presAssocID="{F815D7B1-1966-4B88-A5C3-58F1CE5D737B}" presName="spaceRect" presStyleCnt="0"/>
      <dgm:spPr/>
    </dgm:pt>
    <dgm:pt modelId="{FBABA5D2-C859-4F08-8578-743FEA116596}" type="pres">
      <dgm:prSet presAssocID="{F815D7B1-1966-4B88-A5C3-58F1CE5D737B}" presName="textRect" presStyleLbl="revTx" presStyleIdx="1" presStyleCnt="4">
        <dgm:presLayoutVars>
          <dgm:chMax val="1"/>
          <dgm:chPref val="1"/>
        </dgm:presLayoutVars>
      </dgm:prSet>
      <dgm:spPr/>
      <dgm:t>
        <a:bodyPr/>
        <a:lstStyle/>
        <a:p>
          <a:endParaRPr lang="en-US"/>
        </a:p>
      </dgm:t>
    </dgm:pt>
    <dgm:pt modelId="{87DDA54E-ED50-4985-B98F-7038A4EB2F3F}" type="pres">
      <dgm:prSet presAssocID="{183E10A0-C926-4E56-8CE3-54145DDD9886}" presName="sibTrans" presStyleCnt="0"/>
      <dgm:spPr/>
    </dgm:pt>
    <dgm:pt modelId="{629DAD74-FABE-49BC-8905-F7E56C8D4A25}" type="pres">
      <dgm:prSet presAssocID="{2648F45B-7859-4822-9B44-F4AB183C6255}" presName="compNode" presStyleCnt="0"/>
      <dgm:spPr/>
    </dgm:pt>
    <dgm:pt modelId="{187730B9-C82D-4016-954E-A2C540181159}" type="pres">
      <dgm:prSet presAssocID="{2648F45B-7859-4822-9B44-F4AB183C6255}" presName="iconRect" presStyleLbl="node1" presStyleIdx="2" presStyleCnt="4"/>
      <dgm:spPr>
        <a:blipFill>
          <a:blip xmlns:r="http://schemas.openxmlformats.org/officeDocument/2006/relationships" r:embed="rId5"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t>
        <a:bodyPr/>
        <a:lstStyle/>
        <a:p>
          <a:endParaRPr lang="en-US"/>
        </a:p>
      </dgm:t>
      <dgm:extLst>
        <a:ext uri="{E40237B7-FDA0-4F09-8148-C483321AD2D9}">
          <dgm14:cNvPr xmlns:dgm14="http://schemas.microsoft.com/office/drawing/2010/diagram" id="0" name="" descr="Question mark"/>
        </a:ext>
      </dgm:extLst>
    </dgm:pt>
    <dgm:pt modelId="{C0CED1E7-19C4-49B1-8B67-651960B78C53}" type="pres">
      <dgm:prSet presAssocID="{2648F45B-7859-4822-9B44-F4AB183C6255}" presName="spaceRect" presStyleCnt="0"/>
      <dgm:spPr/>
    </dgm:pt>
    <dgm:pt modelId="{881CBD2C-C3F9-4EBA-8539-F74C96A654C3}" type="pres">
      <dgm:prSet presAssocID="{2648F45B-7859-4822-9B44-F4AB183C6255}" presName="textRect" presStyleLbl="revTx" presStyleIdx="2" presStyleCnt="4">
        <dgm:presLayoutVars>
          <dgm:chMax val="1"/>
          <dgm:chPref val="1"/>
        </dgm:presLayoutVars>
      </dgm:prSet>
      <dgm:spPr/>
      <dgm:t>
        <a:bodyPr/>
        <a:lstStyle/>
        <a:p>
          <a:endParaRPr lang="en-US"/>
        </a:p>
      </dgm:t>
    </dgm:pt>
    <dgm:pt modelId="{E01123B1-B4F9-4A98-A7B6-093453B2C086}" type="pres">
      <dgm:prSet presAssocID="{42C89C69-AE48-4ED9-901B-EABA6D1E9D02}" presName="sibTrans" presStyleCnt="0"/>
      <dgm:spPr/>
    </dgm:pt>
    <dgm:pt modelId="{C8DF60BA-371A-4B1F-B800-679969606DF3}" type="pres">
      <dgm:prSet presAssocID="{C2515EF3-F707-4F8C-ADA7-C55077B9BBF8}" presName="compNode" presStyleCnt="0"/>
      <dgm:spPr/>
    </dgm:pt>
    <dgm:pt modelId="{3458A59C-B38A-40BC-AD84-D4E2E3EDA4EE}" type="pres">
      <dgm:prSet presAssocID="{C2515EF3-F707-4F8C-ADA7-C55077B9BBF8}" presName="iconRect" presStyleLbl="node1" presStyleIdx="3" presStyleCnt="4"/>
      <dgm:spPr>
        <a:blipFill>
          <a:blip xmlns:r="http://schemas.openxmlformats.org/officeDocument/2006/relationships" r:embed="rId7"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t>
        <a:bodyPr/>
        <a:lstStyle/>
        <a:p>
          <a:endParaRPr lang="en-US"/>
        </a:p>
      </dgm:t>
      <dgm:extLst>
        <a:ext uri="{E40237B7-FDA0-4F09-8148-C483321AD2D9}">
          <dgm14:cNvPr xmlns:dgm14="http://schemas.microsoft.com/office/drawing/2010/diagram" id="0" name="" descr="Group"/>
        </a:ext>
      </dgm:extLst>
    </dgm:pt>
    <dgm:pt modelId="{6CE68BD9-46FB-430B-9FD0-EEDB9FA71AEB}" type="pres">
      <dgm:prSet presAssocID="{C2515EF3-F707-4F8C-ADA7-C55077B9BBF8}" presName="spaceRect" presStyleCnt="0"/>
      <dgm:spPr/>
    </dgm:pt>
    <dgm:pt modelId="{D60A8F92-FF3B-418E-A601-F6090184914D}" type="pres">
      <dgm:prSet presAssocID="{C2515EF3-F707-4F8C-ADA7-C55077B9BBF8}" presName="textRect" presStyleLbl="revTx" presStyleIdx="3" presStyleCnt="4">
        <dgm:presLayoutVars>
          <dgm:chMax val="1"/>
          <dgm:chPref val="1"/>
        </dgm:presLayoutVars>
      </dgm:prSet>
      <dgm:spPr/>
      <dgm:t>
        <a:bodyPr/>
        <a:lstStyle/>
        <a:p>
          <a:endParaRPr lang="en-US"/>
        </a:p>
      </dgm:t>
    </dgm:pt>
  </dgm:ptLst>
  <dgm:cxnLst>
    <dgm:cxn modelId="{07A5CC29-98D6-4061-86EF-EBC1D01F1BB3}" type="presOf" srcId="{8C8D6DA7-080B-4884-9EDC-840017AADA40}" destId="{23775319-CFD2-4BDA-9855-A5A42694498D}" srcOrd="0" destOrd="0" presId="urn:microsoft.com/office/officeart/2018/2/layout/IconLabelList"/>
    <dgm:cxn modelId="{03A063F5-CA77-4319-BF37-6FCA16878787}" type="presOf" srcId="{F815D7B1-1966-4B88-A5C3-58F1CE5D737B}" destId="{FBABA5D2-C859-4F08-8578-743FEA116596}" srcOrd="0" destOrd="0" presId="urn:microsoft.com/office/officeart/2018/2/layout/IconLabelList"/>
    <dgm:cxn modelId="{CC739BF8-418A-4119-AF55-F4913A8FFAE5}" srcId="{AC102FC5-D88C-4412-99DC-56D529F63E16}" destId="{C2515EF3-F707-4F8C-ADA7-C55077B9BBF8}" srcOrd="3" destOrd="0" parTransId="{F0FA955D-C421-4A89-98AF-501A824315E7}" sibTransId="{08B3CCB9-F000-4901-A10A-367A1EB19BD6}"/>
    <dgm:cxn modelId="{6D16D61C-AF9C-4EEE-BD30-2C5E53B2A6EE}" type="presOf" srcId="{AC102FC5-D88C-4412-99DC-56D529F63E16}" destId="{40590ECD-F539-4D93-9323-4287E858248D}" srcOrd="0" destOrd="0" presId="urn:microsoft.com/office/officeart/2018/2/layout/IconLabelList"/>
    <dgm:cxn modelId="{851AD7D0-DD68-4D1C-AB82-69FE4FC9E980}" srcId="{AC102FC5-D88C-4412-99DC-56D529F63E16}" destId="{2648F45B-7859-4822-9B44-F4AB183C6255}" srcOrd="2" destOrd="0" parTransId="{B4BEDC4C-D7E1-4F62-8B6C-E9FD7C3710DC}" sibTransId="{42C89C69-AE48-4ED9-901B-EABA6D1E9D02}"/>
    <dgm:cxn modelId="{DD3F2A1A-A5A7-4AA0-AA3E-5954494CF388}" type="presOf" srcId="{2648F45B-7859-4822-9B44-F4AB183C6255}" destId="{881CBD2C-C3F9-4EBA-8539-F74C96A654C3}" srcOrd="0" destOrd="0" presId="urn:microsoft.com/office/officeart/2018/2/layout/IconLabelList"/>
    <dgm:cxn modelId="{676FF627-645F-4CC9-B9BD-736F220A1C8B}" type="presOf" srcId="{C2515EF3-F707-4F8C-ADA7-C55077B9BBF8}" destId="{D60A8F92-FF3B-418E-A601-F6090184914D}" srcOrd="0" destOrd="0" presId="urn:microsoft.com/office/officeart/2018/2/layout/IconLabelList"/>
    <dgm:cxn modelId="{307B2BEB-3BB6-4AB0-8023-2CB7359BA670}" srcId="{AC102FC5-D88C-4412-99DC-56D529F63E16}" destId="{8C8D6DA7-080B-4884-9EDC-840017AADA40}" srcOrd="0" destOrd="0" parTransId="{EB2CC263-B419-44A7-B787-9A0535C6C73A}" sibTransId="{E26A2A9E-FFCB-4B21-8F2A-A475366E66AC}"/>
    <dgm:cxn modelId="{09B41573-488A-4143-9322-8FCDB566544B}" srcId="{AC102FC5-D88C-4412-99DC-56D529F63E16}" destId="{F815D7B1-1966-4B88-A5C3-58F1CE5D737B}" srcOrd="1" destOrd="0" parTransId="{2CC9D323-4CD4-45BA-B5BC-76CC751FE890}" sibTransId="{183E10A0-C926-4E56-8CE3-54145DDD9886}"/>
    <dgm:cxn modelId="{57633520-B800-4ABD-BC82-5B1108A49036}" type="presParOf" srcId="{40590ECD-F539-4D93-9323-4287E858248D}" destId="{9C5636A7-B232-4ADD-AFC5-5C51D3F2D19A}" srcOrd="0" destOrd="0" presId="urn:microsoft.com/office/officeart/2018/2/layout/IconLabelList"/>
    <dgm:cxn modelId="{47B67244-20B4-49F2-B7FE-415EBC33231D}" type="presParOf" srcId="{9C5636A7-B232-4ADD-AFC5-5C51D3F2D19A}" destId="{63FBA7F9-6C30-49A3-9791-DA68BD1D1894}" srcOrd="0" destOrd="0" presId="urn:microsoft.com/office/officeart/2018/2/layout/IconLabelList"/>
    <dgm:cxn modelId="{EB8896BD-35D6-4369-B071-F3CD9894251A}" type="presParOf" srcId="{9C5636A7-B232-4ADD-AFC5-5C51D3F2D19A}" destId="{32D621EB-7A25-45CA-AF75-7F8BB53F07A5}" srcOrd="1" destOrd="0" presId="urn:microsoft.com/office/officeart/2018/2/layout/IconLabelList"/>
    <dgm:cxn modelId="{AFE9FB4E-DB60-40E7-882C-03B0FECA08C3}" type="presParOf" srcId="{9C5636A7-B232-4ADD-AFC5-5C51D3F2D19A}" destId="{23775319-CFD2-4BDA-9855-A5A42694498D}" srcOrd="2" destOrd="0" presId="urn:microsoft.com/office/officeart/2018/2/layout/IconLabelList"/>
    <dgm:cxn modelId="{8306E06E-1A5B-45D2-9FCD-B9B0D0827300}" type="presParOf" srcId="{40590ECD-F539-4D93-9323-4287E858248D}" destId="{ECCE037D-E791-4BF5-9274-4268A0B2BBB9}" srcOrd="1" destOrd="0" presId="urn:microsoft.com/office/officeart/2018/2/layout/IconLabelList"/>
    <dgm:cxn modelId="{CD4F206E-FDEB-4D45-BECF-5A82F4F728C1}" type="presParOf" srcId="{40590ECD-F539-4D93-9323-4287E858248D}" destId="{5C53F63E-874C-4537-9E45-EC1815C9E604}" srcOrd="2" destOrd="0" presId="urn:microsoft.com/office/officeart/2018/2/layout/IconLabelList"/>
    <dgm:cxn modelId="{C3DAFFC8-309A-4115-BC94-EA643BE50F43}" type="presParOf" srcId="{5C53F63E-874C-4537-9E45-EC1815C9E604}" destId="{1B8A4D0C-F1C7-4492-B3C7-F321AFA959F2}" srcOrd="0" destOrd="0" presId="urn:microsoft.com/office/officeart/2018/2/layout/IconLabelList"/>
    <dgm:cxn modelId="{4211D804-0E8D-42E2-868A-640BA0E9914C}" type="presParOf" srcId="{5C53F63E-874C-4537-9E45-EC1815C9E604}" destId="{8080F54D-89F9-49A1-AE33-550043DF20BD}" srcOrd="1" destOrd="0" presId="urn:microsoft.com/office/officeart/2018/2/layout/IconLabelList"/>
    <dgm:cxn modelId="{684BEEF2-F6A7-4480-A90D-FD20F639D3E4}" type="presParOf" srcId="{5C53F63E-874C-4537-9E45-EC1815C9E604}" destId="{FBABA5D2-C859-4F08-8578-743FEA116596}" srcOrd="2" destOrd="0" presId="urn:microsoft.com/office/officeart/2018/2/layout/IconLabelList"/>
    <dgm:cxn modelId="{A27083F4-7C95-44BB-A739-89085FEABF87}" type="presParOf" srcId="{40590ECD-F539-4D93-9323-4287E858248D}" destId="{87DDA54E-ED50-4985-B98F-7038A4EB2F3F}" srcOrd="3" destOrd="0" presId="urn:microsoft.com/office/officeart/2018/2/layout/IconLabelList"/>
    <dgm:cxn modelId="{4EDBF1E6-725D-4AC6-8C29-F219881F840B}" type="presParOf" srcId="{40590ECD-F539-4D93-9323-4287E858248D}" destId="{629DAD74-FABE-49BC-8905-F7E56C8D4A25}" srcOrd="4" destOrd="0" presId="urn:microsoft.com/office/officeart/2018/2/layout/IconLabelList"/>
    <dgm:cxn modelId="{455C1BFA-56DD-4FC1-B603-5BB73EF16D1A}" type="presParOf" srcId="{629DAD74-FABE-49BC-8905-F7E56C8D4A25}" destId="{187730B9-C82D-4016-954E-A2C540181159}" srcOrd="0" destOrd="0" presId="urn:microsoft.com/office/officeart/2018/2/layout/IconLabelList"/>
    <dgm:cxn modelId="{15CD2814-BA19-449F-B0A3-1A406293E8F6}" type="presParOf" srcId="{629DAD74-FABE-49BC-8905-F7E56C8D4A25}" destId="{C0CED1E7-19C4-49B1-8B67-651960B78C53}" srcOrd="1" destOrd="0" presId="urn:microsoft.com/office/officeart/2018/2/layout/IconLabelList"/>
    <dgm:cxn modelId="{82439BC7-29AE-4E38-BD5F-F6616D881CE5}" type="presParOf" srcId="{629DAD74-FABE-49BC-8905-F7E56C8D4A25}" destId="{881CBD2C-C3F9-4EBA-8539-F74C96A654C3}" srcOrd="2" destOrd="0" presId="urn:microsoft.com/office/officeart/2018/2/layout/IconLabelList"/>
    <dgm:cxn modelId="{5B4327F5-42EC-4578-B0BC-313B3185104B}" type="presParOf" srcId="{40590ECD-F539-4D93-9323-4287E858248D}" destId="{E01123B1-B4F9-4A98-A7B6-093453B2C086}" srcOrd="5" destOrd="0" presId="urn:microsoft.com/office/officeart/2018/2/layout/IconLabelList"/>
    <dgm:cxn modelId="{D73E24F1-7B09-44D8-A8B7-8133C041F562}" type="presParOf" srcId="{40590ECD-F539-4D93-9323-4287E858248D}" destId="{C8DF60BA-371A-4B1F-B800-679969606DF3}" srcOrd="6" destOrd="0" presId="urn:microsoft.com/office/officeart/2018/2/layout/IconLabelList"/>
    <dgm:cxn modelId="{A66EC400-1980-4133-A71E-EE2A52BC72B8}" type="presParOf" srcId="{C8DF60BA-371A-4B1F-B800-679969606DF3}" destId="{3458A59C-B38A-40BC-AD84-D4E2E3EDA4EE}" srcOrd="0" destOrd="0" presId="urn:microsoft.com/office/officeart/2018/2/layout/IconLabelList"/>
    <dgm:cxn modelId="{2D4FE971-B92F-4A0F-B3B5-C5DED6EAB545}" type="presParOf" srcId="{C8DF60BA-371A-4B1F-B800-679969606DF3}" destId="{6CE68BD9-46FB-430B-9FD0-EEDB9FA71AEB}" srcOrd="1" destOrd="0" presId="urn:microsoft.com/office/officeart/2018/2/layout/IconLabelList"/>
    <dgm:cxn modelId="{0CE7FFDE-1A55-4BEF-960D-5CD45EFD37D5}" type="presParOf" srcId="{C8DF60BA-371A-4B1F-B800-679969606DF3}" destId="{D60A8F92-FF3B-418E-A601-F6090184914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C0E9B8-4F47-467C-9173-6A13BD1729E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189BE69-431D-4F5E-A8C0-E648FAAD79FD}">
      <dgm:prSet/>
      <dgm:spPr/>
      <dgm:t>
        <a:bodyPr/>
        <a:lstStyle/>
        <a:p>
          <a:pPr>
            <a:lnSpc>
              <a:spcPct val="100000"/>
            </a:lnSpc>
          </a:pPr>
          <a:r>
            <a:rPr lang="en-US" dirty="0"/>
            <a:t>If you receive a phishing email, report it to your organization's IT department or security team.</a:t>
          </a:r>
        </a:p>
      </dgm:t>
    </dgm:pt>
    <dgm:pt modelId="{D627C3C2-5D2B-4AA4-8951-DA03B0DBD528}" type="parTrans" cxnId="{04632502-9826-46B8-BC83-3F4E21A3D9CF}">
      <dgm:prSet/>
      <dgm:spPr/>
      <dgm:t>
        <a:bodyPr/>
        <a:lstStyle/>
        <a:p>
          <a:endParaRPr lang="en-US"/>
        </a:p>
      </dgm:t>
    </dgm:pt>
    <dgm:pt modelId="{43B86A2B-FAB3-4714-BAEB-6513C8C2D51D}" type="sibTrans" cxnId="{04632502-9826-46B8-BC83-3F4E21A3D9CF}">
      <dgm:prSet/>
      <dgm:spPr/>
      <dgm:t>
        <a:bodyPr/>
        <a:lstStyle/>
        <a:p>
          <a:endParaRPr lang="en-US"/>
        </a:p>
      </dgm:t>
    </dgm:pt>
    <dgm:pt modelId="{03FB4E43-DF7E-4560-B842-9BCC41313249}">
      <dgm:prSet/>
      <dgm:spPr/>
      <dgm:t>
        <a:bodyPr/>
        <a:lstStyle/>
        <a:p>
          <a:pPr>
            <a:lnSpc>
              <a:spcPct val="100000"/>
            </a:lnSpc>
          </a:pPr>
          <a:r>
            <a:rPr lang="en-US"/>
            <a:t>Forward suspicious emails to the appropriate authorities, such as the Anti-Phishing Working Group (APWG) or the Federal Trade Commission (FTC).</a:t>
          </a:r>
        </a:p>
      </dgm:t>
    </dgm:pt>
    <dgm:pt modelId="{B6E76B29-870D-4C70-9AE0-265E5865CEC2}" type="parTrans" cxnId="{816AB2D0-9EA0-4EC0-AA98-7E18EA48A9B1}">
      <dgm:prSet/>
      <dgm:spPr/>
      <dgm:t>
        <a:bodyPr/>
        <a:lstStyle/>
        <a:p>
          <a:endParaRPr lang="en-US"/>
        </a:p>
      </dgm:t>
    </dgm:pt>
    <dgm:pt modelId="{829AEEA6-0645-430C-BFED-9C21C527AF29}" type="sibTrans" cxnId="{816AB2D0-9EA0-4EC0-AA98-7E18EA48A9B1}">
      <dgm:prSet/>
      <dgm:spPr/>
      <dgm:t>
        <a:bodyPr/>
        <a:lstStyle/>
        <a:p>
          <a:endParaRPr lang="en-US"/>
        </a:p>
      </dgm:t>
    </dgm:pt>
    <dgm:pt modelId="{12273645-0F75-4E34-AFF7-7A887B2A11D0}">
      <dgm:prSet/>
      <dgm:spPr/>
      <dgm:t>
        <a:bodyPr/>
        <a:lstStyle/>
        <a:p>
          <a:pPr>
            <a:lnSpc>
              <a:spcPct val="100000"/>
            </a:lnSpc>
          </a:pPr>
          <a:r>
            <a:rPr lang="en-US"/>
            <a:t>By reporting phishing attempts, you can help prevent others from falling victim to similar attacks.</a:t>
          </a:r>
        </a:p>
      </dgm:t>
    </dgm:pt>
    <dgm:pt modelId="{5552A8E7-1365-40AE-90A7-893090D8C25E}" type="parTrans" cxnId="{DE737EC7-91F8-4DF0-A8C2-B43510FDBC0A}">
      <dgm:prSet/>
      <dgm:spPr/>
      <dgm:t>
        <a:bodyPr/>
        <a:lstStyle/>
        <a:p>
          <a:endParaRPr lang="en-US"/>
        </a:p>
      </dgm:t>
    </dgm:pt>
    <dgm:pt modelId="{AEB137C1-622C-4B1C-BACA-25DA313A2D79}" type="sibTrans" cxnId="{DE737EC7-91F8-4DF0-A8C2-B43510FDBC0A}">
      <dgm:prSet/>
      <dgm:spPr/>
      <dgm:t>
        <a:bodyPr/>
        <a:lstStyle/>
        <a:p>
          <a:endParaRPr lang="en-US"/>
        </a:p>
      </dgm:t>
    </dgm:pt>
    <dgm:pt modelId="{9EA2A6FF-0937-495E-85C6-66BBA8C46829}" type="pres">
      <dgm:prSet presAssocID="{56C0E9B8-4F47-467C-9173-6A13BD1729E8}" presName="root" presStyleCnt="0">
        <dgm:presLayoutVars>
          <dgm:dir/>
          <dgm:resizeHandles val="exact"/>
        </dgm:presLayoutVars>
      </dgm:prSet>
      <dgm:spPr/>
      <dgm:t>
        <a:bodyPr/>
        <a:lstStyle/>
        <a:p>
          <a:endParaRPr lang="en-US"/>
        </a:p>
      </dgm:t>
    </dgm:pt>
    <dgm:pt modelId="{0AFA34D2-823F-48EF-B59C-3D0D09ABC81D}" type="pres">
      <dgm:prSet presAssocID="{3189BE69-431D-4F5E-A8C0-E648FAAD79FD}" presName="compNode" presStyleCnt="0"/>
      <dgm:spPr/>
    </dgm:pt>
    <dgm:pt modelId="{9CE6FF9A-47A7-4CEF-A83E-8ECD584EAFCB}" type="pres">
      <dgm:prSet presAssocID="{3189BE69-431D-4F5E-A8C0-E648FAAD79FD}" presName="bgRect" presStyleLbl="bgShp" presStyleIdx="0" presStyleCnt="3"/>
      <dgm:spPr>
        <a:solidFill>
          <a:schemeClr val="bg2">
            <a:lumMod val="95000"/>
          </a:schemeClr>
        </a:solidFill>
      </dgm:spPr>
      <dgm:t>
        <a:bodyPr/>
        <a:lstStyle/>
        <a:p>
          <a:endParaRPr lang="en-US"/>
        </a:p>
      </dgm:t>
    </dgm:pt>
    <dgm:pt modelId="{0E8BDDF6-5D32-439D-9623-2832A4B3CCEA}" type="pres">
      <dgm:prSet presAssocID="{3189BE69-431D-4F5E-A8C0-E648FAAD79FD}" presName="iconRect" presStyleLbl="node1" presStyleIdx="0" presStyleCnt="3"/>
      <dgm:spPr>
        <a:blipFill>
          <a:blip xmlns:r="http://schemas.openxmlformats.org/officeDocument/2006/relationships" r:embed="rId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t>
        <a:bodyPr/>
        <a:lstStyle/>
        <a:p>
          <a:endParaRPr lang="en-US"/>
        </a:p>
      </dgm:t>
      <dgm:extLst>
        <a:ext uri="{E40237B7-FDA0-4F09-8148-C483321AD2D9}">
          <dgm14:cNvPr xmlns:dgm14="http://schemas.microsoft.com/office/drawing/2010/diagram" id="0" name="" descr="Envelope"/>
        </a:ext>
      </dgm:extLst>
    </dgm:pt>
    <dgm:pt modelId="{6617D65C-DCB4-45BB-8189-319520DE7886}" type="pres">
      <dgm:prSet presAssocID="{3189BE69-431D-4F5E-A8C0-E648FAAD79FD}" presName="spaceRect" presStyleCnt="0"/>
      <dgm:spPr/>
    </dgm:pt>
    <dgm:pt modelId="{C20E97AF-6FF0-4666-8B4F-7EE8B07A86F9}" type="pres">
      <dgm:prSet presAssocID="{3189BE69-431D-4F5E-A8C0-E648FAAD79FD}" presName="parTx" presStyleLbl="revTx" presStyleIdx="0" presStyleCnt="3">
        <dgm:presLayoutVars>
          <dgm:chMax val="0"/>
          <dgm:chPref val="0"/>
        </dgm:presLayoutVars>
      </dgm:prSet>
      <dgm:spPr/>
      <dgm:t>
        <a:bodyPr/>
        <a:lstStyle/>
        <a:p>
          <a:endParaRPr lang="en-US"/>
        </a:p>
      </dgm:t>
    </dgm:pt>
    <dgm:pt modelId="{52CD8940-1907-4560-9331-C1520153DB58}" type="pres">
      <dgm:prSet presAssocID="{43B86A2B-FAB3-4714-BAEB-6513C8C2D51D}" presName="sibTrans" presStyleCnt="0"/>
      <dgm:spPr/>
    </dgm:pt>
    <dgm:pt modelId="{7070DA1D-1ECD-483C-B89A-150875DC02C1}" type="pres">
      <dgm:prSet presAssocID="{03FB4E43-DF7E-4560-B842-9BCC41313249}" presName="compNode" presStyleCnt="0"/>
      <dgm:spPr/>
    </dgm:pt>
    <dgm:pt modelId="{E96BF5AC-8AC0-4573-863C-C9D6D7CCB521}" type="pres">
      <dgm:prSet presAssocID="{03FB4E43-DF7E-4560-B842-9BCC41313249}" presName="bgRect" presStyleLbl="bgShp" presStyleIdx="1" presStyleCnt="3"/>
      <dgm:spPr>
        <a:solidFill>
          <a:schemeClr val="bg2">
            <a:lumMod val="95000"/>
          </a:schemeClr>
        </a:solidFill>
      </dgm:spPr>
      <dgm:t>
        <a:bodyPr/>
        <a:lstStyle/>
        <a:p>
          <a:endParaRPr lang="en-US"/>
        </a:p>
      </dgm:t>
    </dgm:pt>
    <dgm:pt modelId="{3329704A-74AD-4BD1-B177-B5684002658C}" type="pres">
      <dgm:prSet presAssocID="{03FB4E43-DF7E-4560-B842-9BCC41313249}" presName="iconRect" presStyleLbl="node1" presStyleIdx="1" presStyleCnt="3"/>
      <dgm:spPr>
        <a:blipFill>
          <a:blip xmlns:r="http://schemas.openxmlformats.org/officeDocument/2006/relationships" r:embed="rId3"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t>
        <a:bodyPr/>
        <a:lstStyle/>
        <a:p>
          <a:endParaRPr lang="en-US"/>
        </a:p>
      </dgm:t>
      <dgm:extLst>
        <a:ext uri="{E40237B7-FDA0-4F09-8148-C483321AD2D9}">
          <dgm14:cNvPr xmlns:dgm14="http://schemas.microsoft.com/office/drawing/2010/diagram" id="0" name="" descr="Open envelope"/>
        </a:ext>
      </dgm:extLst>
    </dgm:pt>
    <dgm:pt modelId="{E654789C-C82D-4479-942E-791D27197778}" type="pres">
      <dgm:prSet presAssocID="{03FB4E43-DF7E-4560-B842-9BCC41313249}" presName="spaceRect" presStyleCnt="0"/>
      <dgm:spPr/>
    </dgm:pt>
    <dgm:pt modelId="{6204F2F9-63E6-4E27-81F2-E2E769BFC5B7}" type="pres">
      <dgm:prSet presAssocID="{03FB4E43-DF7E-4560-B842-9BCC41313249}" presName="parTx" presStyleLbl="revTx" presStyleIdx="1" presStyleCnt="3">
        <dgm:presLayoutVars>
          <dgm:chMax val="0"/>
          <dgm:chPref val="0"/>
        </dgm:presLayoutVars>
      </dgm:prSet>
      <dgm:spPr/>
      <dgm:t>
        <a:bodyPr/>
        <a:lstStyle/>
        <a:p>
          <a:endParaRPr lang="en-US"/>
        </a:p>
      </dgm:t>
    </dgm:pt>
    <dgm:pt modelId="{5DE67489-1547-4E8A-8796-C7B59D51BF54}" type="pres">
      <dgm:prSet presAssocID="{829AEEA6-0645-430C-BFED-9C21C527AF29}" presName="sibTrans" presStyleCnt="0"/>
      <dgm:spPr/>
    </dgm:pt>
    <dgm:pt modelId="{52584BA8-1F0F-4C30-AA52-C401269718F2}" type="pres">
      <dgm:prSet presAssocID="{12273645-0F75-4E34-AFF7-7A887B2A11D0}" presName="compNode" presStyleCnt="0"/>
      <dgm:spPr/>
    </dgm:pt>
    <dgm:pt modelId="{30F01C7A-E421-4E54-B303-2DA1390354CC}" type="pres">
      <dgm:prSet presAssocID="{12273645-0F75-4E34-AFF7-7A887B2A11D0}" presName="bgRect" presStyleLbl="bgShp" presStyleIdx="2" presStyleCnt="3"/>
      <dgm:spPr>
        <a:solidFill>
          <a:schemeClr val="bg2">
            <a:lumMod val="95000"/>
          </a:schemeClr>
        </a:solidFill>
      </dgm:spPr>
      <dgm:t>
        <a:bodyPr/>
        <a:lstStyle/>
        <a:p>
          <a:endParaRPr lang="en-US"/>
        </a:p>
      </dgm:t>
    </dgm:pt>
    <dgm:pt modelId="{56C6E47F-4A57-4B83-90B3-644CF578415C}" type="pres">
      <dgm:prSet presAssocID="{12273645-0F75-4E34-AFF7-7A887B2A11D0}" presName="iconRect" presStyleLbl="node1" presStyleIdx="2" presStyleCnt="3"/>
      <dgm:spPr>
        <a:blipFill>
          <a:blip xmlns:r="http://schemas.openxmlformats.org/officeDocument/2006/relationships" r:embed="rId5"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t>
        <a:bodyPr/>
        <a:lstStyle/>
        <a:p>
          <a:endParaRPr lang="en-US"/>
        </a:p>
      </dgm:t>
      <dgm:extLst>
        <a:ext uri="{E40237B7-FDA0-4F09-8148-C483321AD2D9}">
          <dgm14:cNvPr xmlns:dgm14="http://schemas.microsoft.com/office/drawing/2010/diagram" id="0" name="" descr="Programmer"/>
        </a:ext>
      </dgm:extLst>
    </dgm:pt>
    <dgm:pt modelId="{1CBC939B-3D1C-400A-9772-CA23CF4D4323}" type="pres">
      <dgm:prSet presAssocID="{12273645-0F75-4E34-AFF7-7A887B2A11D0}" presName="spaceRect" presStyleCnt="0"/>
      <dgm:spPr/>
    </dgm:pt>
    <dgm:pt modelId="{B5D07261-B145-4065-89E2-AF084EAA1BA0}" type="pres">
      <dgm:prSet presAssocID="{12273645-0F75-4E34-AFF7-7A887B2A11D0}" presName="parTx" presStyleLbl="revTx" presStyleIdx="2" presStyleCnt="3">
        <dgm:presLayoutVars>
          <dgm:chMax val="0"/>
          <dgm:chPref val="0"/>
        </dgm:presLayoutVars>
      </dgm:prSet>
      <dgm:spPr/>
      <dgm:t>
        <a:bodyPr/>
        <a:lstStyle/>
        <a:p>
          <a:endParaRPr lang="en-US"/>
        </a:p>
      </dgm:t>
    </dgm:pt>
  </dgm:ptLst>
  <dgm:cxnLst>
    <dgm:cxn modelId="{DE737EC7-91F8-4DF0-A8C2-B43510FDBC0A}" srcId="{56C0E9B8-4F47-467C-9173-6A13BD1729E8}" destId="{12273645-0F75-4E34-AFF7-7A887B2A11D0}" srcOrd="2" destOrd="0" parTransId="{5552A8E7-1365-40AE-90A7-893090D8C25E}" sibTransId="{AEB137C1-622C-4B1C-BACA-25DA313A2D79}"/>
    <dgm:cxn modelId="{B4EE54C0-D721-425F-8FE4-D57392190A4F}" type="presOf" srcId="{3189BE69-431D-4F5E-A8C0-E648FAAD79FD}" destId="{C20E97AF-6FF0-4666-8B4F-7EE8B07A86F9}" srcOrd="0" destOrd="0" presId="urn:microsoft.com/office/officeart/2018/2/layout/IconVerticalSolidList"/>
    <dgm:cxn modelId="{F360E9EC-DC8B-40AA-A77D-10174EF94E27}" type="presOf" srcId="{03FB4E43-DF7E-4560-B842-9BCC41313249}" destId="{6204F2F9-63E6-4E27-81F2-E2E769BFC5B7}" srcOrd="0" destOrd="0" presId="urn:microsoft.com/office/officeart/2018/2/layout/IconVerticalSolidList"/>
    <dgm:cxn modelId="{816AB2D0-9EA0-4EC0-AA98-7E18EA48A9B1}" srcId="{56C0E9B8-4F47-467C-9173-6A13BD1729E8}" destId="{03FB4E43-DF7E-4560-B842-9BCC41313249}" srcOrd="1" destOrd="0" parTransId="{B6E76B29-870D-4C70-9AE0-265E5865CEC2}" sibTransId="{829AEEA6-0645-430C-BFED-9C21C527AF29}"/>
    <dgm:cxn modelId="{16F4FCA0-888B-45C4-A5BD-EBF62AACADF7}" type="presOf" srcId="{12273645-0F75-4E34-AFF7-7A887B2A11D0}" destId="{B5D07261-B145-4065-89E2-AF084EAA1BA0}" srcOrd="0" destOrd="0" presId="urn:microsoft.com/office/officeart/2018/2/layout/IconVerticalSolidList"/>
    <dgm:cxn modelId="{04632502-9826-46B8-BC83-3F4E21A3D9CF}" srcId="{56C0E9B8-4F47-467C-9173-6A13BD1729E8}" destId="{3189BE69-431D-4F5E-A8C0-E648FAAD79FD}" srcOrd="0" destOrd="0" parTransId="{D627C3C2-5D2B-4AA4-8951-DA03B0DBD528}" sibTransId="{43B86A2B-FAB3-4714-BAEB-6513C8C2D51D}"/>
    <dgm:cxn modelId="{41E181B2-8D1A-4EF9-82E1-4EF608A2E4A5}" type="presOf" srcId="{56C0E9B8-4F47-467C-9173-6A13BD1729E8}" destId="{9EA2A6FF-0937-495E-85C6-66BBA8C46829}" srcOrd="0" destOrd="0" presId="urn:microsoft.com/office/officeart/2018/2/layout/IconVerticalSolidList"/>
    <dgm:cxn modelId="{EDBE17E3-5AB6-4E5D-BACB-90CA105EAC9E}" type="presParOf" srcId="{9EA2A6FF-0937-495E-85C6-66BBA8C46829}" destId="{0AFA34D2-823F-48EF-B59C-3D0D09ABC81D}" srcOrd="0" destOrd="0" presId="urn:microsoft.com/office/officeart/2018/2/layout/IconVerticalSolidList"/>
    <dgm:cxn modelId="{38FDCECE-7AC1-4438-BA91-54E9772622F7}" type="presParOf" srcId="{0AFA34D2-823F-48EF-B59C-3D0D09ABC81D}" destId="{9CE6FF9A-47A7-4CEF-A83E-8ECD584EAFCB}" srcOrd="0" destOrd="0" presId="urn:microsoft.com/office/officeart/2018/2/layout/IconVerticalSolidList"/>
    <dgm:cxn modelId="{3CDC7CBA-D759-4CC0-A06C-D17BEE921113}" type="presParOf" srcId="{0AFA34D2-823F-48EF-B59C-3D0D09ABC81D}" destId="{0E8BDDF6-5D32-439D-9623-2832A4B3CCEA}" srcOrd="1" destOrd="0" presId="urn:microsoft.com/office/officeart/2018/2/layout/IconVerticalSolidList"/>
    <dgm:cxn modelId="{E4E630BA-E0A2-413A-841C-AEBAD5DB5B0B}" type="presParOf" srcId="{0AFA34D2-823F-48EF-B59C-3D0D09ABC81D}" destId="{6617D65C-DCB4-45BB-8189-319520DE7886}" srcOrd="2" destOrd="0" presId="urn:microsoft.com/office/officeart/2018/2/layout/IconVerticalSolidList"/>
    <dgm:cxn modelId="{C8010F4A-275F-45CC-8FFE-5E84A150021E}" type="presParOf" srcId="{0AFA34D2-823F-48EF-B59C-3D0D09ABC81D}" destId="{C20E97AF-6FF0-4666-8B4F-7EE8B07A86F9}" srcOrd="3" destOrd="0" presId="urn:microsoft.com/office/officeart/2018/2/layout/IconVerticalSolidList"/>
    <dgm:cxn modelId="{FF1AA6CC-B4DF-45B9-B7CF-1F6EEE97C980}" type="presParOf" srcId="{9EA2A6FF-0937-495E-85C6-66BBA8C46829}" destId="{52CD8940-1907-4560-9331-C1520153DB58}" srcOrd="1" destOrd="0" presId="urn:microsoft.com/office/officeart/2018/2/layout/IconVerticalSolidList"/>
    <dgm:cxn modelId="{C7B33EDB-B37A-404E-9625-8555C8D73CDC}" type="presParOf" srcId="{9EA2A6FF-0937-495E-85C6-66BBA8C46829}" destId="{7070DA1D-1ECD-483C-B89A-150875DC02C1}" srcOrd="2" destOrd="0" presId="urn:microsoft.com/office/officeart/2018/2/layout/IconVerticalSolidList"/>
    <dgm:cxn modelId="{8B2D05F7-0917-4823-8275-EF726B0CC67D}" type="presParOf" srcId="{7070DA1D-1ECD-483C-B89A-150875DC02C1}" destId="{E96BF5AC-8AC0-4573-863C-C9D6D7CCB521}" srcOrd="0" destOrd="0" presId="urn:microsoft.com/office/officeart/2018/2/layout/IconVerticalSolidList"/>
    <dgm:cxn modelId="{3100E1AF-BC52-4AEC-9E14-38488C270286}" type="presParOf" srcId="{7070DA1D-1ECD-483C-B89A-150875DC02C1}" destId="{3329704A-74AD-4BD1-B177-B5684002658C}" srcOrd="1" destOrd="0" presId="urn:microsoft.com/office/officeart/2018/2/layout/IconVerticalSolidList"/>
    <dgm:cxn modelId="{42AAFBA3-2669-465E-A208-02889CD76AC6}" type="presParOf" srcId="{7070DA1D-1ECD-483C-B89A-150875DC02C1}" destId="{E654789C-C82D-4479-942E-791D27197778}" srcOrd="2" destOrd="0" presId="urn:microsoft.com/office/officeart/2018/2/layout/IconVerticalSolidList"/>
    <dgm:cxn modelId="{7AEDC57B-E02F-4737-8F96-01FC8EBD265C}" type="presParOf" srcId="{7070DA1D-1ECD-483C-B89A-150875DC02C1}" destId="{6204F2F9-63E6-4E27-81F2-E2E769BFC5B7}" srcOrd="3" destOrd="0" presId="urn:microsoft.com/office/officeart/2018/2/layout/IconVerticalSolidList"/>
    <dgm:cxn modelId="{FF65D85D-DF74-4529-9EF2-8DB96910BE8E}" type="presParOf" srcId="{9EA2A6FF-0937-495E-85C6-66BBA8C46829}" destId="{5DE67489-1547-4E8A-8796-C7B59D51BF54}" srcOrd="3" destOrd="0" presId="urn:microsoft.com/office/officeart/2018/2/layout/IconVerticalSolidList"/>
    <dgm:cxn modelId="{3AC7A041-FC09-45A2-B77F-608A4E81CB5E}" type="presParOf" srcId="{9EA2A6FF-0937-495E-85C6-66BBA8C46829}" destId="{52584BA8-1F0F-4C30-AA52-C401269718F2}" srcOrd="4" destOrd="0" presId="urn:microsoft.com/office/officeart/2018/2/layout/IconVerticalSolidList"/>
    <dgm:cxn modelId="{BD3E3E56-F1B0-498F-8165-7507D489A6A8}" type="presParOf" srcId="{52584BA8-1F0F-4C30-AA52-C401269718F2}" destId="{30F01C7A-E421-4E54-B303-2DA1390354CC}" srcOrd="0" destOrd="0" presId="urn:microsoft.com/office/officeart/2018/2/layout/IconVerticalSolidList"/>
    <dgm:cxn modelId="{D8C5940C-96D6-48F4-AB8C-4C69F0568147}" type="presParOf" srcId="{52584BA8-1F0F-4C30-AA52-C401269718F2}" destId="{56C6E47F-4A57-4B83-90B3-644CF578415C}" srcOrd="1" destOrd="0" presId="urn:microsoft.com/office/officeart/2018/2/layout/IconVerticalSolidList"/>
    <dgm:cxn modelId="{B75660A2-2550-4ED0-9479-329DEE4235B2}" type="presParOf" srcId="{52584BA8-1F0F-4C30-AA52-C401269718F2}" destId="{1CBC939B-3D1C-400A-9772-CA23CF4D4323}" srcOrd="2" destOrd="0" presId="urn:microsoft.com/office/officeart/2018/2/layout/IconVerticalSolidList"/>
    <dgm:cxn modelId="{BEBEF570-9CD4-4FF5-BA74-D12EE442BFF0}" type="presParOf" srcId="{52584BA8-1F0F-4C30-AA52-C401269718F2}" destId="{B5D07261-B145-4065-89E2-AF084EAA1B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36FDA1-8331-4D56-BD76-09FF256D4CD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B2A5CCD-B7CF-43DA-B1EB-D75B00FCD771}">
      <dgm:prSet/>
      <dgm:spPr/>
      <dgm:t>
        <a:bodyPr/>
        <a:lstStyle/>
        <a:p>
          <a:r>
            <a:rPr lang="en-US" dirty="0"/>
            <a:t>Phishing attacks continue to pose a significant threat to individuals and organizations worldwide.</a:t>
          </a:r>
        </a:p>
      </dgm:t>
    </dgm:pt>
    <dgm:pt modelId="{5719E004-F317-4E47-8935-AB824091E39B}" type="parTrans" cxnId="{6160F23A-108C-4BEF-B494-B8F289AC2517}">
      <dgm:prSet/>
      <dgm:spPr/>
      <dgm:t>
        <a:bodyPr/>
        <a:lstStyle/>
        <a:p>
          <a:endParaRPr lang="en-US"/>
        </a:p>
      </dgm:t>
    </dgm:pt>
    <dgm:pt modelId="{44CDA11E-A7DF-404F-9280-77CBF3CE2CDB}" type="sibTrans" cxnId="{6160F23A-108C-4BEF-B494-B8F289AC2517}">
      <dgm:prSet/>
      <dgm:spPr/>
      <dgm:t>
        <a:bodyPr/>
        <a:lstStyle/>
        <a:p>
          <a:endParaRPr lang="en-US"/>
        </a:p>
      </dgm:t>
    </dgm:pt>
    <dgm:pt modelId="{CCE31E76-9870-4FB2-A311-F25F648C579D}">
      <dgm:prSet/>
      <dgm:spPr/>
      <dgm:t>
        <a:bodyPr/>
        <a:lstStyle/>
        <a:p>
          <a:r>
            <a:rPr lang="en-US" dirty="0"/>
            <a:t>By staying informed, vigilant, and proactive, we can defend against phishing attacks and protect our personal and sensitive information.</a:t>
          </a:r>
        </a:p>
      </dgm:t>
    </dgm:pt>
    <dgm:pt modelId="{3E1D2C8B-EB08-46B3-8AE1-8952A2AB5D43}" type="parTrans" cxnId="{4B8B2FC2-C564-4C0C-A754-B40932E3D21A}">
      <dgm:prSet/>
      <dgm:spPr/>
      <dgm:t>
        <a:bodyPr/>
        <a:lstStyle/>
        <a:p>
          <a:endParaRPr lang="en-US"/>
        </a:p>
      </dgm:t>
    </dgm:pt>
    <dgm:pt modelId="{9D4D3B9C-AF9D-481C-AE1A-1C68C08186D8}" type="sibTrans" cxnId="{4B8B2FC2-C564-4C0C-A754-B40932E3D21A}">
      <dgm:prSet/>
      <dgm:spPr/>
      <dgm:t>
        <a:bodyPr/>
        <a:lstStyle/>
        <a:p>
          <a:endParaRPr lang="en-US"/>
        </a:p>
      </dgm:t>
    </dgm:pt>
    <dgm:pt modelId="{36D790EA-8D8C-4A40-8307-FD4B63231820}">
      <dgm:prSet/>
      <dgm:spPr/>
      <dgm:t>
        <a:bodyPr/>
        <a:lstStyle/>
        <a:p>
          <a:r>
            <a:rPr lang="en-US" dirty="0"/>
            <a:t> Remember to stay safe online!</a:t>
          </a:r>
        </a:p>
      </dgm:t>
    </dgm:pt>
    <dgm:pt modelId="{C57E9259-58C1-451F-BF00-6B21DF392BD2}" type="parTrans" cxnId="{AD80A7AC-E277-4EDC-B2D3-AE1C045CB4CA}">
      <dgm:prSet/>
      <dgm:spPr/>
      <dgm:t>
        <a:bodyPr/>
        <a:lstStyle/>
        <a:p>
          <a:endParaRPr lang="en-US"/>
        </a:p>
      </dgm:t>
    </dgm:pt>
    <dgm:pt modelId="{15E0A234-F7CA-4D72-97EA-B876E3B374EA}" type="sibTrans" cxnId="{AD80A7AC-E277-4EDC-B2D3-AE1C045CB4CA}">
      <dgm:prSet/>
      <dgm:spPr/>
      <dgm:t>
        <a:bodyPr/>
        <a:lstStyle/>
        <a:p>
          <a:endParaRPr lang="en-US"/>
        </a:p>
      </dgm:t>
    </dgm:pt>
    <dgm:pt modelId="{FD51640D-9794-4291-8BB3-F9A470907098}" type="pres">
      <dgm:prSet presAssocID="{5436FDA1-8331-4D56-BD76-09FF256D4CDE}" presName="vert0" presStyleCnt="0">
        <dgm:presLayoutVars>
          <dgm:dir/>
          <dgm:animOne val="branch"/>
          <dgm:animLvl val="lvl"/>
        </dgm:presLayoutVars>
      </dgm:prSet>
      <dgm:spPr/>
      <dgm:t>
        <a:bodyPr/>
        <a:lstStyle/>
        <a:p>
          <a:endParaRPr lang="en-US"/>
        </a:p>
      </dgm:t>
    </dgm:pt>
    <dgm:pt modelId="{7AE54625-1B4A-4361-872D-6E2926740D19}" type="pres">
      <dgm:prSet presAssocID="{FB2A5CCD-B7CF-43DA-B1EB-D75B00FCD771}" presName="thickLine" presStyleLbl="alignNode1" presStyleIdx="0" presStyleCnt="3"/>
      <dgm:spPr/>
    </dgm:pt>
    <dgm:pt modelId="{DBC78F7F-96A2-4D37-9799-09B2CCB8CED6}" type="pres">
      <dgm:prSet presAssocID="{FB2A5CCD-B7CF-43DA-B1EB-D75B00FCD771}" presName="horz1" presStyleCnt="0"/>
      <dgm:spPr/>
    </dgm:pt>
    <dgm:pt modelId="{344856BD-B122-4184-9038-AF805797DF3E}" type="pres">
      <dgm:prSet presAssocID="{FB2A5CCD-B7CF-43DA-B1EB-D75B00FCD771}" presName="tx1" presStyleLbl="revTx" presStyleIdx="0" presStyleCnt="3"/>
      <dgm:spPr/>
      <dgm:t>
        <a:bodyPr/>
        <a:lstStyle/>
        <a:p>
          <a:endParaRPr lang="en-US"/>
        </a:p>
      </dgm:t>
    </dgm:pt>
    <dgm:pt modelId="{5D75A380-0C65-4374-8328-71C159B3733F}" type="pres">
      <dgm:prSet presAssocID="{FB2A5CCD-B7CF-43DA-B1EB-D75B00FCD771}" presName="vert1" presStyleCnt="0"/>
      <dgm:spPr/>
    </dgm:pt>
    <dgm:pt modelId="{3694101D-5B90-47E5-B5AE-4BBB58F3E414}" type="pres">
      <dgm:prSet presAssocID="{CCE31E76-9870-4FB2-A311-F25F648C579D}" presName="thickLine" presStyleLbl="alignNode1" presStyleIdx="1" presStyleCnt="3"/>
      <dgm:spPr/>
    </dgm:pt>
    <dgm:pt modelId="{D31FB917-ABBE-4831-9B85-956EAB68F2AD}" type="pres">
      <dgm:prSet presAssocID="{CCE31E76-9870-4FB2-A311-F25F648C579D}" presName="horz1" presStyleCnt="0"/>
      <dgm:spPr/>
    </dgm:pt>
    <dgm:pt modelId="{818F70D7-F377-4E25-B518-9CC2E24905B6}" type="pres">
      <dgm:prSet presAssocID="{CCE31E76-9870-4FB2-A311-F25F648C579D}" presName="tx1" presStyleLbl="revTx" presStyleIdx="1" presStyleCnt="3"/>
      <dgm:spPr/>
      <dgm:t>
        <a:bodyPr/>
        <a:lstStyle/>
        <a:p>
          <a:endParaRPr lang="en-US"/>
        </a:p>
      </dgm:t>
    </dgm:pt>
    <dgm:pt modelId="{126E5365-EDC8-43CE-A090-A028EE669773}" type="pres">
      <dgm:prSet presAssocID="{CCE31E76-9870-4FB2-A311-F25F648C579D}" presName="vert1" presStyleCnt="0"/>
      <dgm:spPr/>
    </dgm:pt>
    <dgm:pt modelId="{8B6708AB-CD6E-41C5-88F9-A9E0727F8E5E}" type="pres">
      <dgm:prSet presAssocID="{36D790EA-8D8C-4A40-8307-FD4B63231820}" presName="thickLine" presStyleLbl="alignNode1" presStyleIdx="2" presStyleCnt="3"/>
      <dgm:spPr/>
    </dgm:pt>
    <dgm:pt modelId="{22D793D2-A4A3-4419-961F-91EDD552ED9B}" type="pres">
      <dgm:prSet presAssocID="{36D790EA-8D8C-4A40-8307-FD4B63231820}" presName="horz1" presStyleCnt="0"/>
      <dgm:spPr/>
    </dgm:pt>
    <dgm:pt modelId="{CFE6498E-2F54-4141-94BA-7DC80B1309D9}" type="pres">
      <dgm:prSet presAssocID="{36D790EA-8D8C-4A40-8307-FD4B63231820}" presName="tx1" presStyleLbl="revTx" presStyleIdx="2" presStyleCnt="3"/>
      <dgm:spPr/>
      <dgm:t>
        <a:bodyPr/>
        <a:lstStyle/>
        <a:p>
          <a:endParaRPr lang="en-US"/>
        </a:p>
      </dgm:t>
    </dgm:pt>
    <dgm:pt modelId="{98D65B6E-1BD1-4FF6-8275-AA34FC0E9C2D}" type="pres">
      <dgm:prSet presAssocID="{36D790EA-8D8C-4A40-8307-FD4B63231820}" presName="vert1" presStyleCnt="0"/>
      <dgm:spPr/>
    </dgm:pt>
  </dgm:ptLst>
  <dgm:cxnLst>
    <dgm:cxn modelId="{971E0319-2280-4FCD-B407-96EEBEC45241}" type="presOf" srcId="{5436FDA1-8331-4D56-BD76-09FF256D4CDE}" destId="{FD51640D-9794-4291-8BB3-F9A470907098}" srcOrd="0" destOrd="0" presId="urn:microsoft.com/office/officeart/2008/layout/LinedList"/>
    <dgm:cxn modelId="{4B8B2FC2-C564-4C0C-A754-B40932E3D21A}" srcId="{5436FDA1-8331-4D56-BD76-09FF256D4CDE}" destId="{CCE31E76-9870-4FB2-A311-F25F648C579D}" srcOrd="1" destOrd="0" parTransId="{3E1D2C8B-EB08-46B3-8AE1-8952A2AB5D43}" sibTransId="{9D4D3B9C-AF9D-481C-AE1A-1C68C08186D8}"/>
    <dgm:cxn modelId="{39E60206-E3C5-452A-A95E-55182C223E37}" type="presOf" srcId="{36D790EA-8D8C-4A40-8307-FD4B63231820}" destId="{CFE6498E-2F54-4141-94BA-7DC80B1309D9}" srcOrd="0" destOrd="0" presId="urn:microsoft.com/office/officeart/2008/layout/LinedList"/>
    <dgm:cxn modelId="{F2FD4F5A-8AA6-4B97-AA1F-132D28759DFF}" type="presOf" srcId="{FB2A5CCD-B7CF-43DA-B1EB-D75B00FCD771}" destId="{344856BD-B122-4184-9038-AF805797DF3E}" srcOrd="0" destOrd="0" presId="urn:microsoft.com/office/officeart/2008/layout/LinedList"/>
    <dgm:cxn modelId="{AD80A7AC-E277-4EDC-B2D3-AE1C045CB4CA}" srcId="{5436FDA1-8331-4D56-BD76-09FF256D4CDE}" destId="{36D790EA-8D8C-4A40-8307-FD4B63231820}" srcOrd="2" destOrd="0" parTransId="{C57E9259-58C1-451F-BF00-6B21DF392BD2}" sibTransId="{15E0A234-F7CA-4D72-97EA-B876E3B374EA}"/>
    <dgm:cxn modelId="{583C31D8-6DFF-4403-92BE-D0CCE952A004}" type="presOf" srcId="{CCE31E76-9870-4FB2-A311-F25F648C579D}" destId="{818F70D7-F377-4E25-B518-9CC2E24905B6}" srcOrd="0" destOrd="0" presId="urn:microsoft.com/office/officeart/2008/layout/LinedList"/>
    <dgm:cxn modelId="{6160F23A-108C-4BEF-B494-B8F289AC2517}" srcId="{5436FDA1-8331-4D56-BD76-09FF256D4CDE}" destId="{FB2A5CCD-B7CF-43DA-B1EB-D75B00FCD771}" srcOrd="0" destOrd="0" parTransId="{5719E004-F317-4E47-8935-AB824091E39B}" sibTransId="{44CDA11E-A7DF-404F-9280-77CBF3CE2CDB}"/>
    <dgm:cxn modelId="{F1B1BA5C-BB8F-44DF-9ADB-928B1EB30D8B}" type="presParOf" srcId="{FD51640D-9794-4291-8BB3-F9A470907098}" destId="{7AE54625-1B4A-4361-872D-6E2926740D19}" srcOrd="0" destOrd="0" presId="urn:microsoft.com/office/officeart/2008/layout/LinedList"/>
    <dgm:cxn modelId="{3C38FFE7-AD8D-4661-9573-308D35A13404}" type="presParOf" srcId="{FD51640D-9794-4291-8BB3-F9A470907098}" destId="{DBC78F7F-96A2-4D37-9799-09B2CCB8CED6}" srcOrd="1" destOrd="0" presId="urn:microsoft.com/office/officeart/2008/layout/LinedList"/>
    <dgm:cxn modelId="{92F3890A-F428-4862-9EC4-7A81272AA8C5}" type="presParOf" srcId="{DBC78F7F-96A2-4D37-9799-09B2CCB8CED6}" destId="{344856BD-B122-4184-9038-AF805797DF3E}" srcOrd="0" destOrd="0" presId="urn:microsoft.com/office/officeart/2008/layout/LinedList"/>
    <dgm:cxn modelId="{1C1E5DC7-82B9-47C9-A9FE-6F8437D8367F}" type="presParOf" srcId="{DBC78F7F-96A2-4D37-9799-09B2CCB8CED6}" destId="{5D75A380-0C65-4374-8328-71C159B3733F}" srcOrd="1" destOrd="0" presId="urn:microsoft.com/office/officeart/2008/layout/LinedList"/>
    <dgm:cxn modelId="{17B6378A-22E7-4C87-BE99-D10E9C971BE0}" type="presParOf" srcId="{FD51640D-9794-4291-8BB3-F9A470907098}" destId="{3694101D-5B90-47E5-B5AE-4BBB58F3E414}" srcOrd="2" destOrd="0" presId="urn:microsoft.com/office/officeart/2008/layout/LinedList"/>
    <dgm:cxn modelId="{182D9DBB-98BE-40F5-A227-9398544716C2}" type="presParOf" srcId="{FD51640D-9794-4291-8BB3-F9A470907098}" destId="{D31FB917-ABBE-4831-9B85-956EAB68F2AD}" srcOrd="3" destOrd="0" presId="urn:microsoft.com/office/officeart/2008/layout/LinedList"/>
    <dgm:cxn modelId="{9F55C665-B1B9-4CF6-A24E-2145946C8B85}" type="presParOf" srcId="{D31FB917-ABBE-4831-9B85-956EAB68F2AD}" destId="{818F70D7-F377-4E25-B518-9CC2E24905B6}" srcOrd="0" destOrd="0" presId="urn:microsoft.com/office/officeart/2008/layout/LinedList"/>
    <dgm:cxn modelId="{BD8244E1-50A5-42EF-A270-168B06408FC3}" type="presParOf" srcId="{D31FB917-ABBE-4831-9B85-956EAB68F2AD}" destId="{126E5365-EDC8-43CE-A090-A028EE669773}" srcOrd="1" destOrd="0" presId="urn:microsoft.com/office/officeart/2008/layout/LinedList"/>
    <dgm:cxn modelId="{8DA36BAA-D9CE-4423-8B66-41E0F8656677}" type="presParOf" srcId="{FD51640D-9794-4291-8BB3-F9A470907098}" destId="{8B6708AB-CD6E-41C5-88F9-A9E0727F8E5E}" srcOrd="4" destOrd="0" presId="urn:microsoft.com/office/officeart/2008/layout/LinedList"/>
    <dgm:cxn modelId="{8528616B-8D6B-42A6-86E9-75DAF05A64D9}" type="presParOf" srcId="{FD51640D-9794-4291-8BB3-F9A470907098}" destId="{22D793D2-A4A3-4419-961F-91EDD552ED9B}" srcOrd="5" destOrd="0" presId="urn:microsoft.com/office/officeart/2008/layout/LinedList"/>
    <dgm:cxn modelId="{6C4E05AF-F612-45D3-96B5-807D65328191}" type="presParOf" srcId="{22D793D2-A4A3-4419-961F-91EDD552ED9B}" destId="{CFE6498E-2F54-4141-94BA-7DC80B1309D9}" srcOrd="0" destOrd="0" presId="urn:microsoft.com/office/officeart/2008/layout/LinedList"/>
    <dgm:cxn modelId="{A8B84B7A-C5DE-4575-9820-A284E9DB9FA8}" type="presParOf" srcId="{22D793D2-A4A3-4419-961F-91EDD552ED9B}" destId="{98D65B6E-1BD1-4FF6-8275-AA34FC0E9C2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FEF77-CE71-40C3-9CF3-F30451136CE2}">
      <dsp:nvSpPr>
        <dsp:cNvPr id="0" name=""/>
        <dsp:cNvSpPr/>
      </dsp:nvSpPr>
      <dsp:spPr>
        <a:xfrm>
          <a:off x="82613" y="828095"/>
          <a:ext cx="897246" cy="897246"/>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4346A1A9-8C58-4373-A2C7-8EFD00F7ED42}">
      <dsp:nvSpPr>
        <dsp:cNvPr id="0" name=""/>
        <dsp:cNvSpPr/>
      </dsp:nvSpPr>
      <dsp:spPr>
        <a:xfrm>
          <a:off x="271034" y="1016516"/>
          <a:ext cx="520402" cy="52040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51FF01-7D21-4337-8A82-D2E0D6AAF1F9}">
      <dsp:nvSpPr>
        <dsp:cNvPr id="0" name=""/>
        <dsp:cNvSpPr/>
      </dsp:nvSpPr>
      <dsp:spPr>
        <a:xfrm>
          <a:off x="1172126" y="8280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b="1" kern="1200" dirty="0"/>
            <a:t>Email Phishing: </a:t>
          </a:r>
          <a:r>
            <a:rPr lang="en-US" sz="1100" b="0" i="0" kern="1200" dirty="0" smtClean="0"/>
            <a:t>Phishing is an attempt to steal personal information or break into online accounts using deceptive emails, messages, ads, or sites that look similar to sites you already use.</a:t>
          </a:r>
          <a:endParaRPr lang="en-US" sz="1100" kern="1200" dirty="0"/>
        </a:p>
      </dsp:txBody>
      <dsp:txXfrm>
        <a:off x="1172126" y="828095"/>
        <a:ext cx="2114937" cy="897246"/>
      </dsp:txXfrm>
    </dsp:sp>
    <dsp:sp modelId="{D66A7146-35AF-4FF3-A933-371A0C0E6C77}">
      <dsp:nvSpPr>
        <dsp:cNvPr id="0" name=""/>
        <dsp:cNvSpPr/>
      </dsp:nvSpPr>
      <dsp:spPr>
        <a:xfrm>
          <a:off x="3655575" y="828095"/>
          <a:ext cx="897246" cy="897246"/>
        </a:xfrm>
        <a:prstGeom prst="ellipse">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dsp:style>
    </dsp:sp>
    <dsp:sp modelId="{FF904579-EF7B-442A-964B-442F2E82E257}">
      <dsp:nvSpPr>
        <dsp:cNvPr id="0" name=""/>
        <dsp:cNvSpPr/>
      </dsp:nvSpPr>
      <dsp:spPr>
        <a:xfrm>
          <a:off x="3843996" y="1016516"/>
          <a:ext cx="520402" cy="52040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99E68-BF00-4D33-82A4-C752D2B49D27}">
      <dsp:nvSpPr>
        <dsp:cNvPr id="0" name=""/>
        <dsp:cNvSpPr/>
      </dsp:nvSpPr>
      <dsp:spPr>
        <a:xfrm>
          <a:off x="4745088" y="8280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b="1" kern="1200" dirty="0"/>
            <a:t>Spear Phishing: </a:t>
          </a:r>
          <a:r>
            <a:rPr lang="en-US" sz="1100" b="0" i="0" kern="1200" dirty="0" smtClean="0"/>
            <a:t>A targeted phishing method where cybercriminals pose as a trusted source to convince you to give away confidential data, personal information, or other sensitive details.</a:t>
          </a:r>
          <a:endParaRPr lang="en-US" sz="1100" kern="1200" dirty="0"/>
        </a:p>
      </dsp:txBody>
      <dsp:txXfrm>
        <a:off x="4745088" y="828095"/>
        <a:ext cx="2114937" cy="897246"/>
      </dsp:txXfrm>
    </dsp:sp>
    <dsp:sp modelId="{10E7A0C1-11F1-4546-83E9-03F48CBA6FE3}">
      <dsp:nvSpPr>
        <dsp:cNvPr id="0" name=""/>
        <dsp:cNvSpPr/>
      </dsp:nvSpPr>
      <dsp:spPr>
        <a:xfrm>
          <a:off x="7228536" y="828095"/>
          <a:ext cx="897246" cy="897246"/>
        </a:xfrm>
        <a:prstGeom prst="ellipse">
          <a:avLst/>
        </a:prstGeom>
        <a:solidFill>
          <a:schemeClr val="accent5">
            <a:lumMod val="75000"/>
          </a:schemeClr>
        </a:solidFill>
        <a:ln>
          <a:noFill/>
        </a:ln>
        <a:effectLst/>
      </dsp:spPr>
      <dsp:style>
        <a:lnRef idx="0">
          <a:scrgbClr r="0" g="0" b="0"/>
        </a:lnRef>
        <a:fillRef idx="1">
          <a:scrgbClr r="0" g="0" b="0"/>
        </a:fillRef>
        <a:effectRef idx="0">
          <a:scrgbClr r="0" g="0" b="0"/>
        </a:effectRef>
        <a:fontRef idx="minor"/>
      </dsp:style>
    </dsp:sp>
    <dsp:sp modelId="{84DAD98E-810C-4F3D-A528-27092A687E9F}">
      <dsp:nvSpPr>
        <dsp:cNvPr id="0" name=""/>
        <dsp:cNvSpPr/>
      </dsp:nvSpPr>
      <dsp:spPr>
        <a:xfrm>
          <a:off x="7416958" y="1016516"/>
          <a:ext cx="520402" cy="520402"/>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F63C45-A18B-4895-8682-F15F610590B5}">
      <dsp:nvSpPr>
        <dsp:cNvPr id="0" name=""/>
        <dsp:cNvSpPr/>
      </dsp:nvSpPr>
      <dsp:spPr>
        <a:xfrm>
          <a:off x="8318049" y="8280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b="1" kern="1200" dirty="0"/>
            <a:t>Whaling: </a:t>
          </a:r>
          <a:r>
            <a:rPr lang="en-US" sz="1100" b="0" i="0" kern="1200" dirty="0" smtClean="0"/>
            <a:t>Targeting high-level executives such as CEOs, CFOs, and COOs the goal is to trick the executive into revealing sensitive information and corporate data. These targets are carefully selected because of their access and authority within an organization.</a:t>
          </a:r>
          <a:r>
            <a:rPr lang="en-US" sz="1100" kern="1200" dirty="0" smtClean="0"/>
            <a:t>.</a:t>
          </a:r>
          <a:endParaRPr lang="en-US" sz="1100" kern="1200" dirty="0"/>
        </a:p>
      </dsp:txBody>
      <dsp:txXfrm>
        <a:off x="8318049" y="828095"/>
        <a:ext cx="2114937" cy="897246"/>
      </dsp:txXfrm>
    </dsp:sp>
    <dsp:sp modelId="{13FFFA31-D0B6-4DA0-8A32-DD46BB7F6474}">
      <dsp:nvSpPr>
        <dsp:cNvPr id="0" name=""/>
        <dsp:cNvSpPr/>
      </dsp:nvSpPr>
      <dsp:spPr>
        <a:xfrm>
          <a:off x="82613" y="2549151"/>
          <a:ext cx="897246" cy="897246"/>
        </a:xfrm>
        <a:prstGeom prst="ellipse">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9285A582-4F57-47B9-92AE-029742EA600E}">
      <dsp:nvSpPr>
        <dsp:cNvPr id="0" name=""/>
        <dsp:cNvSpPr/>
      </dsp:nvSpPr>
      <dsp:spPr>
        <a:xfrm>
          <a:off x="271034" y="2737573"/>
          <a:ext cx="520402" cy="520402"/>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EC5AA5-5952-478A-B6D9-A28935E33A18}">
      <dsp:nvSpPr>
        <dsp:cNvPr id="0" name=""/>
        <dsp:cNvSpPr/>
      </dsp:nvSpPr>
      <dsp:spPr>
        <a:xfrm>
          <a:off x="1172126"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b="1" kern="1200" dirty="0" err="1"/>
            <a:t>Smishing</a:t>
          </a:r>
          <a:r>
            <a:rPr lang="en-US" sz="1100" kern="1200" dirty="0"/>
            <a:t>: Phishing attacks via SMS or text messages.</a:t>
          </a:r>
        </a:p>
      </dsp:txBody>
      <dsp:txXfrm>
        <a:off x="1172126" y="2549151"/>
        <a:ext cx="2114937" cy="897246"/>
      </dsp:txXfrm>
    </dsp:sp>
    <dsp:sp modelId="{46D1E543-C652-497B-A050-5FFAC9540A04}">
      <dsp:nvSpPr>
        <dsp:cNvPr id="0" name=""/>
        <dsp:cNvSpPr/>
      </dsp:nvSpPr>
      <dsp:spPr>
        <a:xfrm>
          <a:off x="3655575" y="2549151"/>
          <a:ext cx="897246" cy="897246"/>
        </a:xfrm>
        <a:prstGeom prst="ellipse">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8D0E3283-3C52-4A44-B94D-2FEB5878CE72}">
      <dsp:nvSpPr>
        <dsp:cNvPr id="0" name=""/>
        <dsp:cNvSpPr/>
      </dsp:nvSpPr>
      <dsp:spPr>
        <a:xfrm>
          <a:off x="3843996" y="2737573"/>
          <a:ext cx="520402" cy="520402"/>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2C5756-2F4D-4CCE-A674-AFF2A6E356C9}">
      <dsp:nvSpPr>
        <dsp:cNvPr id="0" name=""/>
        <dsp:cNvSpPr/>
      </dsp:nvSpPr>
      <dsp:spPr>
        <a:xfrm>
          <a:off x="4713511" y="2466120"/>
          <a:ext cx="2178089" cy="106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b="1" i="0" u="none" kern="1200" dirty="0" smtClean="0"/>
            <a:t>HTTPS </a:t>
          </a:r>
          <a:r>
            <a:rPr lang="en-US" sz="1100" b="1" i="0" u="none" kern="1200" dirty="0" err="1" smtClean="0"/>
            <a:t>Phishing</a:t>
          </a:r>
          <a:r>
            <a:rPr lang="en-US" sz="1100" kern="1200" dirty="0" err="1" smtClean="0"/>
            <a:t>:</a:t>
          </a:r>
          <a:r>
            <a:rPr lang="en-US" sz="1100" b="0" i="0" kern="1200" dirty="0" err="1" smtClean="0"/>
            <a:t>Cybercriminals</a:t>
          </a:r>
          <a:r>
            <a:rPr lang="en-US" sz="1100" b="0" i="0" kern="1200" dirty="0" smtClean="0"/>
            <a:t> are often leveraging HTTPS in the links to lure victims to a malicious website that appears to be secure. It's important not to trust a website just because it has a padlock icon or HTTPS in the address bar.</a:t>
          </a:r>
          <a:endParaRPr lang="en-US" sz="1100" kern="1200" dirty="0"/>
        </a:p>
      </dsp:txBody>
      <dsp:txXfrm>
        <a:off x="4713511" y="2466120"/>
        <a:ext cx="2178089" cy="1063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80CA1-12C7-4CBA-A6E7-3739632DA2A6}">
      <dsp:nvSpPr>
        <dsp:cNvPr id="0" name=""/>
        <dsp:cNvSpPr/>
      </dsp:nvSpPr>
      <dsp:spPr>
        <a:xfrm>
          <a:off x="205" y="690763"/>
          <a:ext cx="2479997" cy="297599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lvl="0" algn="l" defTabSz="755650">
            <a:lnSpc>
              <a:spcPct val="90000"/>
            </a:lnSpc>
            <a:spcBef>
              <a:spcPct val="0"/>
            </a:spcBef>
            <a:spcAft>
              <a:spcPct val="35000"/>
            </a:spcAft>
          </a:pPr>
          <a:r>
            <a:rPr lang="en-US" sz="1700" kern="1200"/>
            <a:t>Check the sender's email address carefully for inconsistencies or misspellings.</a:t>
          </a:r>
        </a:p>
      </dsp:txBody>
      <dsp:txXfrm>
        <a:off x="205" y="1881162"/>
        <a:ext cx="2479997" cy="1785598"/>
      </dsp:txXfrm>
    </dsp:sp>
    <dsp:sp modelId="{4F5C7048-6654-47CB-8649-2F423978B6E3}">
      <dsp:nvSpPr>
        <dsp:cNvPr id="0" name=""/>
        <dsp:cNvSpPr/>
      </dsp:nvSpPr>
      <dsp:spPr>
        <a:xfrm>
          <a:off x="205" y="690763"/>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lvl="0" algn="l" defTabSz="2889250">
            <a:lnSpc>
              <a:spcPct val="90000"/>
            </a:lnSpc>
            <a:spcBef>
              <a:spcPct val="0"/>
            </a:spcBef>
            <a:spcAft>
              <a:spcPct val="35000"/>
            </a:spcAft>
          </a:pPr>
          <a:r>
            <a:rPr lang="en-US" sz="6500" kern="1200"/>
            <a:t>01</a:t>
          </a:r>
        </a:p>
      </dsp:txBody>
      <dsp:txXfrm>
        <a:off x="205" y="690763"/>
        <a:ext cx="2479997" cy="1190398"/>
      </dsp:txXfrm>
    </dsp:sp>
    <dsp:sp modelId="{95DBD0C0-B76F-43E2-850A-DD53D321AFD5}">
      <dsp:nvSpPr>
        <dsp:cNvPr id="0" name=""/>
        <dsp:cNvSpPr/>
      </dsp:nvSpPr>
      <dsp:spPr>
        <a:xfrm>
          <a:off x="2678602" y="690763"/>
          <a:ext cx="2479997" cy="2975996"/>
        </a:xfrm>
        <a:prstGeom prst="rect">
          <a:avLst/>
        </a:prstGeom>
        <a:solidFill>
          <a:schemeClr val="accent5">
            <a:hueOff val="5803288"/>
            <a:satOff val="2564"/>
            <a:lumOff val="-2811"/>
            <a:alphaOff val="0"/>
          </a:schemeClr>
        </a:solidFill>
        <a:ln w="12700" cap="flat" cmpd="sng" algn="ctr">
          <a:solidFill>
            <a:schemeClr val="accent5">
              <a:hueOff val="5803288"/>
              <a:satOff val="2564"/>
              <a:lumOff val="-28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lvl="0" algn="l" defTabSz="755650">
            <a:lnSpc>
              <a:spcPct val="90000"/>
            </a:lnSpc>
            <a:spcBef>
              <a:spcPct val="0"/>
            </a:spcBef>
            <a:spcAft>
              <a:spcPct val="35000"/>
            </a:spcAft>
          </a:pPr>
          <a:r>
            <a:rPr lang="en-US" sz="1700" kern="1200"/>
            <a:t>Look for generic greetings like "Dear Customer" instead of your name.</a:t>
          </a:r>
        </a:p>
      </dsp:txBody>
      <dsp:txXfrm>
        <a:off x="2678602" y="1881162"/>
        <a:ext cx="2479997" cy="1785598"/>
      </dsp:txXfrm>
    </dsp:sp>
    <dsp:sp modelId="{EFC1DBA4-039C-47FB-96F0-974C4306563A}">
      <dsp:nvSpPr>
        <dsp:cNvPr id="0" name=""/>
        <dsp:cNvSpPr/>
      </dsp:nvSpPr>
      <dsp:spPr>
        <a:xfrm>
          <a:off x="2678602" y="690763"/>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lvl="0" algn="l" defTabSz="2889250">
            <a:lnSpc>
              <a:spcPct val="90000"/>
            </a:lnSpc>
            <a:spcBef>
              <a:spcPct val="0"/>
            </a:spcBef>
            <a:spcAft>
              <a:spcPct val="35000"/>
            </a:spcAft>
          </a:pPr>
          <a:r>
            <a:rPr lang="en-US" sz="6500" kern="1200"/>
            <a:t>02</a:t>
          </a:r>
        </a:p>
      </dsp:txBody>
      <dsp:txXfrm>
        <a:off x="2678602" y="690763"/>
        <a:ext cx="2479997" cy="1190398"/>
      </dsp:txXfrm>
    </dsp:sp>
    <dsp:sp modelId="{0C098F95-7107-40C3-B8FE-0BDCB8A6BB8B}">
      <dsp:nvSpPr>
        <dsp:cNvPr id="0" name=""/>
        <dsp:cNvSpPr/>
      </dsp:nvSpPr>
      <dsp:spPr>
        <a:xfrm>
          <a:off x="5356999" y="690763"/>
          <a:ext cx="2479997" cy="2975996"/>
        </a:xfrm>
        <a:prstGeom prst="rect">
          <a:avLst/>
        </a:prstGeom>
        <a:solidFill>
          <a:schemeClr val="accent5">
            <a:hueOff val="11606576"/>
            <a:satOff val="5128"/>
            <a:lumOff val="-5621"/>
            <a:alphaOff val="0"/>
          </a:schemeClr>
        </a:solidFill>
        <a:ln w="12700" cap="flat" cmpd="sng" algn="ctr">
          <a:solidFill>
            <a:schemeClr val="accent5">
              <a:hueOff val="11606576"/>
              <a:satOff val="5128"/>
              <a:lumOff val="-56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lvl="0" algn="l" defTabSz="755650">
            <a:lnSpc>
              <a:spcPct val="90000"/>
            </a:lnSpc>
            <a:spcBef>
              <a:spcPct val="0"/>
            </a:spcBef>
            <a:spcAft>
              <a:spcPct val="35000"/>
            </a:spcAft>
          </a:pPr>
          <a:r>
            <a:rPr lang="en-US" sz="1700" kern="1200"/>
            <a:t>Be cautious of urgent or threatening language designed to create a sense of panic.</a:t>
          </a:r>
        </a:p>
      </dsp:txBody>
      <dsp:txXfrm>
        <a:off x="5356999" y="1881162"/>
        <a:ext cx="2479997" cy="1785598"/>
      </dsp:txXfrm>
    </dsp:sp>
    <dsp:sp modelId="{2C4C2B68-3188-4411-8A27-52C1F535B723}">
      <dsp:nvSpPr>
        <dsp:cNvPr id="0" name=""/>
        <dsp:cNvSpPr/>
      </dsp:nvSpPr>
      <dsp:spPr>
        <a:xfrm>
          <a:off x="5356999" y="690763"/>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lvl="0" algn="l" defTabSz="2889250">
            <a:lnSpc>
              <a:spcPct val="90000"/>
            </a:lnSpc>
            <a:spcBef>
              <a:spcPct val="0"/>
            </a:spcBef>
            <a:spcAft>
              <a:spcPct val="35000"/>
            </a:spcAft>
          </a:pPr>
          <a:r>
            <a:rPr lang="en-US" sz="6500" kern="1200"/>
            <a:t>03</a:t>
          </a:r>
        </a:p>
      </dsp:txBody>
      <dsp:txXfrm>
        <a:off x="5356999" y="690763"/>
        <a:ext cx="2479997" cy="1190398"/>
      </dsp:txXfrm>
    </dsp:sp>
    <dsp:sp modelId="{DBBBF2EB-41DA-4F13-8549-15EB2146264A}">
      <dsp:nvSpPr>
        <dsp:cNvPr id="0" name=""/>
        <dsp:cNvSpPr/>
      </dsp:nvSpPr>
      <dsp:spPr>
        <a:xfrm>
          <a:off x="8035397" y="690763"/>
          <a:ext cx="2479997" cy="2975996"/>
        </a:xfrm>
        <a:prstGeom prst="rect">
          <a:avLst/>
        </a:prstGeom>
        <a:solidFill>
          <a:schemeClr val="accent5">
            <a:hueOff val="17409864"/>
            <a:satOff val="7692"/>
            <a:lumOff val="-8432"/>
            <a:alphaOff val="0"/>
          </a:schemeClr>
        </a:solidFill>
        <a:ln w="12700" cap="flat" cmpd="sng" algn="ctr">
          <a:solidFill>
            <a:schemeClr val="accent5">
              <a:hueOff val="17409864"/>
              <a:satOff val="7692"/>
              <a:lumOff val="-843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lvl="0" algn="l" defTabSz="755650">
            <a:lnSpc>
              <a:spcPct val="90000"/>
            </a:lnSpc>
            <a:spcBef>
              <a:spcPct val="0"/>
            </a:spcBef>
            <a:spcAft>
              <a:spcPct val="35000"/>
            </a:spcAft>
          </a:pPr>
          <a:r>
            <a:rPr lang="en-US" sz="1700" kern="1200"/>
            <a:t>Verify suspicious emails by contacting the sender directly through a trusted communication channel.</a:t>
          </a:r>
        </a:p>
      </dsp:txBody>
      <dsp:txXfrm>
        <a:off x="8035397" y="1881162"/>
        <a:ext cx="2479997" cy="1785598"/>
      </dsp:txXfrm>
    </dsp:sp>
    <dsp:sp modelId="{C2F7A4E3-54AC-4781-A5DA-5AA962C5CFBD}">
      <dsp:nvSpPr>
        <dsp:cNvPr id="0" name=""/>
        <dsp:cNvSpPr/>
      </dsp:nvSpPr>
      <dsp:spPr>
        <a:xfrm>
          <a:off x="8035397" y="690763"/>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lvl="0" algn="l" defTabSz="2889250">
            <a:lnSpc>
              <a:spcPct val="90000"/>
            </a:lnSpc>
            <a:spcBef>
              <a:spcPct val="0"/>
            </a:spcBef>
            <a:spcAft>
              <a:spcPct val="35000"/>
            </a:spcAft>
          </a:pPr>
          <a:r>
            <a:rPr lang="en-US" sz="6500" kern="1200"/>
            <a:t>04</a:t>
          </a:r>
        </a:p>
      </dsp:txBody>
      <dsp:txXfrm>
        <a:off x="8035397" y="690763"/>
        <a:ext cx="2479997" cy="1190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BA7F9-6C30-49A3-9791-DA68BD1D1894}">
      <dsp:nvSpPr>
        <dsp:cNvPr id="0" name=""/>
        <dsp:cNvSpPr/>
      </dsp:nvSpPr>
      <dsp:spPr>
        <a:xfrm>
          <a:off x="986824" y="877791"/>
          <a:ext cx="927676" cy="927676"/>
        </a:xfrm>
        <a:prstGeom prst="rect">
          <a:avLst/>
        </a:prstGeom>
        <a:blipFill>
          <a:blip xmlns:r="http://schemas.openxmlformats.org/officeDocument/2006/relationships" r:embed="rId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75319-CFD2-4BDA-9855-A5A42694498D}">
      <dsp:nvSpPr>
        <dsp:cNvPr id="0" name=""/>
        <dsp:cNvSpPr/>
      </dsp:nvSpPr>
      <dsp:spPr>
        <a:xfrm>
          <a:off x="419911" y="2096384"/>
          <a:ext cx="20615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Phishers often use social engineering tactics to manipulate victims into taking action.</a:t>
          </a:r>
        </a:p>
      </dsp:txBody>
      <dsp:txXfrm>
        <a:off x="419911" y="2096384"/>
        <a:ext cx="2061504" cy="720000"/>
      </dsp:txXfrm>
    </dsp:sp>
    <dsp:sp modelId="{1B8A4D0C-F1C7-4492-B3C7-F321AFA959F2}">
      <dsp:nvSpPr>
        <dsp:cNvPr id="0" name=""/>
        <dsp:cNvSpPr/>
      </dsp:nvSpPr>
      <dsp:spPr>
        <a:xfrm>
          <a:off x="3409092" y="877791"/>
          <a:ext cx="927676" cy="927676"/>
        </a:xfrm>
        <a:prstGeom prst="rect">
          <a:avLst/>
        </a:prstGeom>
        <a:blipFill>
          <a:blip xmlns:r="http://schemas.openxmlformats.org/officeDocument/2006/relationships" r:embed="rId3"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ABA5D2-C859-4F08-8578-743FEA116596}">
      <dsp:nvSpPr>
        <dsp:cNvPr id="0" name=""/>
        <dsp:cNvSpPr/>
      </dsp:nvSpPr>
      <dsp:spPr>
        <a:xfrm>
          <a:off x="2842178" y="2096384"/>
          <a:ext cx="20615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Tactics may include creating a sense of urgency, offering fake rewards or prizes, or impersonating authority figures.</a:t>
          </a:r>
        </a:p>
      </dsp:txBody>
      <dsp:txXfrm>
        <a:off x="2842178" y="2096384"/>
        <a:ext cx="2061504" cy="720000"/>
      </dsp:txXfrm>
    </dsp:sp>
    <dsp:sp modelId="{187730B9-C82D-4016-954E-A2C540181159}">
      <dsp:nvSpPr>
        <dsp:cNvPr id="0" name=""/>
        <dsp:cNvSpPr/>
      </dsp:nvSpPr>
      <dsp:spPr>
        <a:xfrm>
          <a:off x="5831359" y="877791"/>
          <a:ext cx="927676" cy="927676"/>
        </a:xfrm>
        <a:prstGeom prst="rect">
          <a:avLst/>
        </a:prstGeom>
        <a:blipFill>
          <a:blip xmlns:r="http://schemas.openxmlformats.org/officeDocument/2006/relationships" r:embed="rId5"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1CBD2C-C3F9-4EBA-8539-F74C96A654C3}">
      <dsp:nvSpPr>
        <dsp:cNvPr id="0" name=""/>
        <dsp:cNvSpPr/>
      </dsp:nvSpPr>
      <dsp:spPr>
        <a:xfrm>
          <a:off x="5264445" y="2096384"/>
          <a:ext cx="20615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Be skeptical of unsolicited requests for personal or financial information, even if they appear to come from trusted sources.</a:t>
          </a:r>
        </a:p>
      </dsp:txBody>
      <dsp:txXfrm>
        <a:off x="5264445" y="2096384"/>
        <a:ext cx="2061504" cy="720000"/>
      </dsp:txXfrm>
    </dsp:sp>
    <dsp:sp modelId="{3458A59C-B38A-40BC-AD84-D4E2E3EDA4EE}">
      <dsp:nvSpPr>
        <dsp:cNvPr id="0" name=""/>
        <dsp:cNvSpPr/>
      </dsp:nvSpPr>
      <dsp:spPr>
        <a:xfrm>
          <a:off x="8253626" y="877791"/>
          <a:ext cx="927676" cy="927676"/>
        </a:xfrm>
        <a:prstGeom prst="rect">
          <a:avLst/>
        </a:prstGeom>
        <a:blipFill>
          <a:blip xmlns:r="http://schemas.openxmlformats.org/officeDocument/2006/relationships" r:embed="rId7"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0A8F92-FF3B-418E-A601-F6090184914D}">
      <dsp:nvSpPr>
        <dsp:cNvPr id="0" name=""/>
        <dsp:cNvSpPr/>
      </dsp:nvSpPr>
      <dsp:spPr>
        <a:xfrm>
          <a:off x="7686712" y="2096384"/>
          <a:ext cx="20615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pPr>
          <a:r>
            <a:rPr lang="en-US" sz="1100" kern="1200"/>
            <a:t>Educate yourself and your team about common social engineering techniques to stay vigilant.</a:t>
          </a:r>
        </a:p>
      </dsp:txBody>
      <dsp:txXfrm>
        <a:off x="7686712" y="2096384"/>
        <a:ext cx="2061504"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6FF9A-47A7-4CEF-A83E-8ECD584EAFCB}">
      <dsp:nvSpPr>
        <dsp:cNvPr id="0" name=""/>
        <dsp:cNvSpPr/>
      </dsp:nvSpPr>
      <dsp:spPr>
        <a:xfrm>
          <a:off x="0" y="450"/>
          <a:ext cx="10168127" cy="1055221"/>
        </a:xfrm>
        <a:prstGeom prst="roundRect">
          <a:avLst>
            <a:gd name="adj" fmla="val 10000"/>
          </a:avLst>
        </a:prstGeom>
        <a:solidFill>
          <a:schemeClr val="bg2">
            <a:lumMod val="95000"/>
          </a:schemeClr>
        </a:solidFill>
        <a:ln>
          <a:noFill/>
        </a:ln>
        <a:effectLst/>
      </dsp:spPr>
      <dsp:style>
        <a:lnRef idx="0">
          <a:scrgbClr r="0" g="0" b="0"/>
        </a:lnRef>
        <a:fillRef idx="1">
          <a:scrgbClr r="0" g="0" b="0"/>
        </a:fillRef>
        <a:effectRef idx="0">
          <a:scrgbClr r="0" g="0" b="0"/>
        </a:effectRef>
        <a:fontRef idx="minor"/>
      </dsp:style>
    </dsp:sp>
    <dsp:sp modelId="{0E8BDDF6-5D32-439D-9623-2832A4B3CCEA}">
      <dsp:nvSpPr>
        <dsp:cNvPr id="0" name=""/>
        <dsp:cNvSpPr/>
      </dsp:nvSpPr>
      <dsp:spPr>
        <a:xfrm>
          <a:off x="319204" y="237875"/>
          <a:ext cx="580371" cy="580371"/>
        </a:xfrm>
        <a:prstGeom prst="rect">
          <a:avLst/>
        </a:prstGeom>
        <a:blipFill>
          <a:blip xmlns:r="http://schemas.openxmlformats.org/officeDocument/2006/relationships" r:embed="rId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0E97AF-6FF0-4666-8B4F-7EE8B07A86F9}">
      <dsp:nvSpPr>
        <dsp:cNvPr id="0" name=""/>
        <dsp:cNvSpPr/>
      </dsp:nvSpPr>
      <dsp:spPr>
        <a:xfrm>
          <a:off x="1218780" y="450"/>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lvl="0" algn="l" defTabSz="889000">
            <a:lnSpc>
              <a:spcPct val="100000"/>
            </a:lnSpc>
            <a:spcBef>
              <a:spcPct val="0"/>
            </a:spcBef>
            <a:spcAft>
              <a:spcPct val="35000"/>
            </a:spcAft>
          </a:pPr>
          <a:r>
            <a:rPr lang="en-US" sz="2000" kern="1200" dirty="0"/>
            <a:t>If you receive a phishing email, report it to your organization's IT department or security team.</a:t>
          </a:r>
        </a:p>
      </dsp:txBody>
      <dsp:txXfrm>
        <a:off x="1218780" y="450"/>
        <a:ext cx="8949347" cy="1055221"/>
      </dsp:txXfrm>
    </dsp:sp>
    <dsp:sp modelId="{E96BF5AC-8AC0-4573-863C-C9D6D7CCB521}">
      <dsp:nvSpPr>
        <dsp:cNvPr id="0" name=""/>
        <dsp:cNvSpPr/>
      </dsp:nvSpPr>
      <dsp:spPr>
        <a:xfrm>
          <a:off x="0" y="1319477"/>
          <a:ext cx="10168127" cy="1055221"/>
        </a:xfrm>
        <a:prstGeom prst="roundRect">
          <a:avLst>
            <a:gd name="adj" fmla="val 10000"/>
          </a:avLst>
        </a:prstGeom>
        <a:solidFill>
          <a:schemeClr val="bg2">
            <a:lumMod val="95000"/>
          </a:schemeClr>
        </a:solidFill>
        <a:ln>
          <a:noFill/>
        </a:ln>
        <a:effectLst/>
      </dsp:spPr>
      <dsp:style>
        <a:lnRef idx="0">
          <a:scrgbClr r="0" g="0" b="0"/>
        </a:lnRef>
        <a:fillRef idx="1">
          <a:scrgbClr r="0" g="0" b="0"/>
        </a:fillRef>
        <a:effectRef idx="0">
          <a:scrgbClr r="0" g="0" b="0"/>
        </a:effectRef>
        <a:fontRef idx="minor"/>
      </dsp:style>
    </dsp:sp>
    <dsp:sp modelId="{3329704A-74AD-4BD1-B177-B5684002658C}">
      <dsp:nvSpPr>
        <dsp:cNvPr id="0" name=""/>
        <dsp:cNvSpPr/>
      </dsp:nvSpPr>
      <dsp:spPr>
        <a:xfrm>
          <a:off x="319204" y="1556902"/>
          <a:ext cx="580371" cy="580371"/>
        </a:xfrm>
        <a:prstGeom prst="rect">
          <a:avLst/>
        </a:prstGeom>
        <a:blipFill>
          <a:blip xmlns:r="http://schemas.openxmlformats.org/officeDocument/2006/relationships" r:embed="rId3"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4F2F9-63E6-4E27-81F2-E2E769BFC5B7}">
      <dsp:nvSpPr>
        <dsp:cNvPr id="0" name=""/>
        <dsp:cNvSpPr/>
      </dsp:nvSpPr>
      <dsp:spPr>
        <a:xfrm>
          <a:off x="1218780" y="1319477"/>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lvl="0" algn="l" defTabSz="889000">
            <a:lnSpc>
              <a:spcPct val="100000"/>
            </a:lnSpc>
            <a:spcBef>
              <a:spcPct val="0"/>
            </a:spcBef>
            <a:spcAft>
              <a:spcPct val="35000"/>
            </a:spcAft>
          </a:pPr>
          <a:r>
            <a:rPr lang="en-US" sz="2000" kern="1200"/>
            <a:t>Forward suspicious emails to the appropriate authorities, such as the Anti-Phishing Working Group (APWG) or the Federal Trade Commission (FTC).</a:t>
          </a:r>
        </a:p>
      </dsp:txBody>
      <dsp:txXfrm>
        <a:off x="1218780" y="1319477"/>
        <a:ext cx="8949347" cy="1055221"/>
      </dsp:txXfrm>
    </dsp:sp>
    <dsp:sp modelId="{30F01C7A-E421-4E54-B303-2DA1390354CC}">
      <dsp:nvSpPr>
        <dsp:cNvPr id="0" name=""/>
        <dsp:cNvSpPr/>
      </dsp:nvSpPr>
      <dsp:spPr>
        <a:xfrm>
          <a:off x="0" y="2638503"/>
          <a:ext cx="10168127" cy="1055221"/>
        </a:xfrm>
        <a:prstGeom prst="roundRect">
          <a:avLst>
            <a:gd name="adj" fmla="val 10000"/>
          </a:avLst>
        </a:prstGeom>
        <a:solidFill>
          <a:schemeClr val="bg2">
            <a:lumMod val="95000"/>
          </a:schemeClr>
        </a:solidFill>
        <a:ln>
          <a:noFill/>
        </a:ln>
        <a:effectLst/>
      </dsp:spPr>
      <dsp:style>
        <a:lnRef idx="0">
          <a:scrgbClr r="0" g="0" b="0"/>
        </a:lnRef>
        <a:fillRef idx="1">
          <a:scrgbClr r="0" g="0" b="0"/>
        </a:fillRef>
        <a:effectRef idx="0">
          <a:scrgbClr r="0" g="0" b="0"/>
        </a:effectRef>
        <a:fontRef idx="minor"/>
      </dsp:style>
    </dsp:sp>
    <dsp:sp modelId="{56C6E47F-4A57-4B83-90B3-644CF578415C}">
      <dsp:nvSpPr>
        <dsp:cNvPr id="0" name=""/>
        <dsp:cNvSpPr/>
      </dsp:nvSpPr>
      <dsp:spPr>
        <a:xfrm>
          <a:off x="319204" y="2875928"/>
          <a:ext cx="580371" cy="580371"/>
        </a:xfrm>
        <a:prstGeom prst="rect">
          <a:avLst/>
        </a:prstGeom>
        <a:blipFill>
          <a:blip xmlns:r="http://schemas.openxmlformats.org/officeDocument/2006/relationships" r:embed="rId5"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07261-B145-4065-89E2-AF084EAA1BA0}">
      <dsp:nvSpPr>
        <dsp:cNvPr id="0" name=""/>
        <dsp:cNvSpPr/>
      </dsp:nvSpPr>
      <dsp:spPr>
        <a:xfrm>
          <a:off x="1218780" y="2638503"/>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lvl="0" algn="l" defTabSz="889000">
            <a:lnSpc>
              <a:spcPct val="100000"/>
            </a:lnSpc>
            <a:spcBef>
              <a:spcPct val="0"/>
            </a:spcBef>
            <a:spcAft>
              <a:spcPct val="35000"/>
            </a:spcAft>
          </a:pPr>
          <a:r>
            <a:rPr lang="en-US" sz="2000" kern="1200"/>
            <a:t>By reporting phishing attempts, you can help prevent others from falling victim to similar attacks.</a:t>
          </a:r>
        </a:p>
      </dsp:txBody>
      <dsp:txXfrm>
        <a:off x="1218780" y="2638503"/>
        <a:ext cx="8949347" cy="10552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54625-1B4A-4361-872D-6E2926740D19}">
      <dsp:nvSpPr>
        <dsp:cNvPr id="0" name=""/>
        <dsp:cNvSpPr/>
      </dsp:nvSpPr>
      <dsp:spPr>
        <a:xfrm>
          <a:off x="0" y="18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4856BD-B122-4184-9038-AF805797DF3E}">
      <dsp:nvSpPr>
        <dsp:cNvPr id="0" name=""/>
        <dsp:cNvSpPr/>
      </dsp:nvSpPr>
      <dsp:spPr>
        <a:xfrm>
          <a:off x="0" y="1803"/>
          <a:ext cx="10168127" cy="123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t>Phishing attacks continue to pose a significant threat to individuals and organizations worldwide.</a:t>
          </a:r>
        </a:p>
      </dsp:txBody>
      <dsp:txXfrm>
        <a:off x="0" y="1803"/>
        <a:ext cx="10168127" cy="1230189"/>
      </dsp:txXfrm>
    </dsp:sp>
    <dsp:sp modelId="{3694101D-5B90-47E5-B5AE-4BBB58F3E414}">
      <dsp:nvSpPr>
        <dsp:cNvPr id="0" name=""/>
        <dsp:cNvSpPr/>
      </dsp:nvSpPr>
      <dsp:spPr>
        <a:xfrm>
          <a:off x="0" y="12319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F70D7-F377-4E25-B518-9CC2E24905B6}">
      <dsp:nvSpPr>
        <dsp:cNvPr id="0" name=""/>
        <dsp:cNvSpPr/>
      </dsp:nvSpPr>
      <dsp:spPr>
        <a:xfrm>
          <a:off x="0" y="1231993"/>
          <a:ext cx="10168127" cy="123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t>By staying informed, vigilant, and proactive, we can defend against phishing attacks and protect our personal and sensitive information.</a:t>
          </a:r>
        </a:p>
      </dsp:txBody>
      <dsp:txXfrm>
        <a:off x="0" y="1231993"/>
        <a:ext cx="10168127" cy="1230189"/>
      </dsp:txXfrm>
    </dsp:sp>
    <dsp:sp modelId="{8B6708AB-CD6E-41C5-88F9-A9E0727F8E5E}">
      <dsp:nvSpPr>
        <dsp:cNvPr id="0" name=""/>
        <dsp:cNvSpPr/>
      </dsp:nvSpPr>
      <dsp:spPr>
        <a:xfrm>
          <a:off x="0" y="24621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E6498E-2F54-4141-94BA-7DC80B1309D9}">
      <dsp:nvSpPr>
        <dsp:cNvPr id="0" name=""/>
        <dsp:cNvSpPr/>
      </dsp:nvSpPr>
      <dsp:spPr>
        <a:xfrm>
          <a:off x="0" y="2462182"/>
          <a:ext cx="10168127" cy="123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t> Remember to stay safe online!</a:t>
          </a:r>
        </a:p>
      </dsp:txBody>
      <dsp:txXfrm>
        <a:off x="0" y="2462182"/>
        <a:ext cx="10168127" cy="123018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6/25/2024</a:t>
            </a:fld>
            <a:endParaRPr lang="en-US" dirty="0"/>
          </a:p>
        </p:txBody>
      </p:sp>
      <p:sp>
        <p:nvSpPr>
          <p:cNvPr id="5" name="Footer Placeholder 4">
            <a:extLst>
              <a:ext uri="{FF2B5EF4-FFF2-40B4-BE49-F238E27FC236}">
                <a16:creationId xmlns=""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526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6/25/2024</a:t>
            </a:fld>
            <a:endParaRPr lang="en-US"/>
          </a:p>
        </p:txBody>
      </p:sp>
      <p:sp>
        <p:nvSpPr>
          <p:cNvPr id="5" name="Footer Placeholder 4">
            <a:extLst>
              <a:ext uri="{FF2B5EF4-FFF2-40B4-BE49-F238E27FC236}">
                <a16:creationId xmlns=""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8816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6/25/2024</a:t>
            </a:fld>
            <a:endParaRPr lang="en-US"/>
          </a:p>
        </p:txBody>
      </p:sp>
      <p:sp>
        <p:nvSpPr>
          <p:cNvPr id="5" name="Footer Placeholder 4">
            <a:extLst>
              <a:ext uri="{FF2B5EF4-FFF2-40B4-BE49-F238E27FC236}">
                <a16:creationId xmlns=""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8935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6/25/2024</a:t>
            </a:fld>
            <a:endParaRPr lang="en-US"/>
          </a:p>
        </p:txBody>
      </p:sp>
      <p:sp>
        <p:nvSpPr>
          <p:cNvPr id="5" name="Footer Placeholder 4">
            <a:extLst>
              <a:ext uri="{FF2B5EF4-FFF2-40B4-BE49-F238E27FC236}">
                <a16:creationId xmlns=""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66415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6/25/2024</a:t>
            </a:fld>
            <a:endParaRPr lang="en-US"/>
          </a:p>
        </p:txBody>
      </p:sp>
      <p:sp>
        <p:nvSpPr>
          <p:cNvPr id="5" name="Footer Placeholder 4">
            <a:extLst>
              <a:ext uri="{FF2B5EF4-FFF2-40B4-BE49-F238E27FC236}">
                <a16:creationId xmlns=""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51729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6/25/2024</a:t>
            </a:fld>
            <a:endParaRPr lang="en-US"/>
          </a:p>
        </p:txBody>
      </p:sp>
      <p:sp>
        <p:nvSpPr>
          <p:cNvPr id="6" name="Footer Placeholder 5">
            <a:extLst>
              <a:ext uri="{FF2B5EF4-FFF2-40B4-BE49-F238E27FC236}">
                <a16:creationId xmlns=""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01048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6/25/2024</a:t>
            </a:fld>
            <a:endParaRPr lang="en-US"/>
          </a:p>
        </p:txBody>
      </p:sp>
      <p:sp>
        <p:nvSpPr>
          <p:cNvPr id="8" name="Footer Placeholder 7">
            <a:extLst>
              <a:ext uri="{FF2B5EF4-FFF2-40B4-BE49-F238E27FC236}">
                <a16:creationId xmlns=""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4368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6/25/2024</a:t>
            </a:fld>
            <a:endParaRPr lang="en-US"/>
          </a:p>
        </p:txBody>
      </p:sp>
      <p:sp>
        <p:nvSpPr>
          <p:cNvPr id="4" name="Footer Placeholder 3">
            <a:extLst>
              <a:ext uri="{FF2B5EF4-FFF2-40B4-BE49-F238E27FC236}">
                <a16:creationId xmlns=""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55829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6/25/2024</a:t>
            </a:fld>
            <a:endParaRPr lang="en-US"/>
          </a:p>
        </p:txBody>
      </p:sp>
      <p:sp>
        <p:nvSpPr>
          <p:cNvPr id="3" name="Footer Placeholder 2">
            <a:extLst>
              <a:ext uri="{FF2B5EF4-FFF2-40B4-BE49-F238E27FC236}">
                <a16:creationId xmlns=""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639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6/25/2024</a:t>
            </a:fld>
            <a:endParaRPr lang="en-US" dirty="0"/>
          </a:p>
        </p:txBody>
      </p:sp>
      <p:sp>
        <p:nvSpPr>
          <p:cNvPr id="6" name="Footer Placeholder 5">
            <a:extLst>
              <a:ext uri="{FF2B5EF4-FFF2-40B4-BE49-F238E27FC236}">
                <a16:creationId xmlns=""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2075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6/25/2024</a:t>
            </a:fld>
            <a:endParaRPr lang="en-US"/>
          </a:p>
        </p:txBody>
      </p:sp>
      <p:sp>
        <p:nvSpPr>
          <p:cNvPr id="6" name="Footer Placeholder 5">
            <a:extLst>
              <a:ext uri="{FF2B5EF4-FFF2-40B4-BE49-F238E27FC236}">
                <a16:creationId xmlns=""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31438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6/25/2024</a:t>
            </a:fld>
            <a:endParaRPr lang="en-US"/>
          </a:p>
        </p:txBody>
      </p:sp>
      <p:sp>
        <p:nvSpPr>
          <p:cNvPr id="5" name="Footer Placeholder 4">
            <a:extLst>
              <a:ext uri="{FF2B5EF4-FFF2-40B4-BE49-F238E27FC236}">
                <a16:creationId xmlns=""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20264278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1" r:id="rId6"/>
    <p:sldLayoutId id="2147483757" r:id="rId7"/>
    <p:sldLayoutId id="2147483758" r:id="rId8"/>
    <p:sldLayoutId id="2147483759" r:id="rId9"/>
    <p:sldLayoutId id="2147483760"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6234BCC6-39B9-47D9-8BF8-C665401AE2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 xmlns:a16="http://schemas.microsoft.com/office/drawing/2014/main" id="{2750D9B9-5772-8F6B-1A3E-767E294354E9}"/>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25000"/>
                    </a14:imgEffect>
                  </a14:imgLayer>
                </a14:imgProps>
              </a:ext>
            </a:extLst>
          </a:blip>
          <a:srcRect t="8606" r="-2" b="14339"/>
          <a:stretch/>
        </p:blipFill>
        <p:spPr>
          <a:xfrm>
            <a:off x="4883025" y="10"/>
            <a:ext cx="7308975" cy="3403590"/>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3">
            <a:extLst>
              <a:ext uri="{FF2B5EF4-FFF2-40B4-BE49-F238E27FC236}">
                <a16:creationId xmlns="" xmlns:a16="http://schemas.microsoft.com/office/drawing/2014/main" id="{7350AB09-C771-F439-7A0E-895EBD55C544}"/>
              </a:ext>
            </a:extLst>
          </p:cNvPr>
          <p:cNvPicPr>
            <a:picLocks noChangeAspect="1"/>
          </p:cNvPicPr>
          <p:nvPr/>
        </p:nvPicPr>
        <p:blipFill rotWithShape="1">
          <a:blip r:embed="rId4">
            <a:duotone>
              <a:prstClr val="black"/>
              <a:schemeClr val="tx2">
                <a:tint val="45000"/>
                <a:satMod val="400000"/>
              </a:schemeClr>
            </a:duotone>
          </a:blip>
          <a:srcRect t="8606" r="-2" b="1433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 name="Freeform: Shape 9">
            <a:extLst>
              <a:ext uri="{FF2B5EF4-FFF2-40B4-BE49-F238E27FC236}">
                <a16:creationId xmlns="" xmlns:a16="http://schemas.microsoft.com/office/drawing/2014/main" id="{72A9CE9D-DAC3-40AF-B504-78A64A909F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506D7452-6CDE-4381-86CE-07B2459383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38912" y="1524659"/>
            <a:ext cx="5019074" cy="2774088"/>
          </a:xfrm>
        </p:spPr>
        <p:txBody>
          <a:bodyPr vert="horz" lIns="91440" tIns="45720" rIns="91440" bIns="45720" rtlCol="0">
            <a:normAutofit/>
          </a:bodyPr>
          <a:lstStyle/>
          <a:p>
            <a:r>
              <a:rPr lang="en-US" sz="4200" dirty="0"/>
              <a:t> Phishing Awareness</a:t>
            </a:r>
            <a:br>
              <a:rPr lang="en-US" sz="4200" dirty="0"/>
            </a:br>
            <a:r>
              <a:rPr lang="en-US" sz="4200" dirty="0"/>
              <a:t> </a:t>
            </a:r>
          </a:p>
        </p:txBody>
      </p:sp>
      <p:sp>
        <p:nvSpPr>
          <p:cNvPr id="14" name="Rectangle 13">
            <a:extLst>
              <a:ext uri="{FF2B5EF4-FFF2-40B4-BE49-F238E27FC236}">
                <a16:creationId xmlns="" xmlns:a16="http://schemas.microsoft.com/office/drawing/2014/main" id="{762DA937-8B55-4317-BD32-98D7AF30E3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67989" y="346791"/>
            <a:ext cx="146304" cy="7040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 xmlns:a16="http://schemas.microsoft.com/office/drawing/2014/main" id="{C52EE5A8-045B-4D39-8ED1-513334085E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3B021B3-DE93-4AB7-8A18-CF5F1CED88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F94461B-4106-1DCD-543A-8B046B284E2B}"/>
              </a:ext>
            </a:extLst>
          </p:cNvPr>
          <p:cNvSpPr>
            <a:spLocks noGrp="1"/>
          </p:cNvSpPr>
          <p:nvPr>
            <p:ph type="title"/>
          </p:nvPr>
        </p:nvSpPr>
        <p:spPr>
          <a:xfrm>
            <a:off x="841248" y="256032"/>
            <a:ext cx="10506456" cy="1014984"/>
          </a:xfrm>
        </p:spPr>
        <p:txBody>
          <a:bodyPr anchor="b">
            <a:normAutofit/>
          </a:bodyPr>
          <a:lstStyle/>
          <a:p>
            <a:r>
              <a:rPr lang="en-US">
                <a:ea typeface="+mj-lt"/>
                <a:cs typeface="+mj-lt"/>
              </a:rPr>
              <a:t>What is Phishing?</a:t>
            </a:r>
            <a:endParaRPr lang="en-US" dirty="0"/>
          </a:p>
        </p:txBody>
      </p:sp>
      <p:sp>
        <p:nvSpPr>
          <p:cNvPr id="11" name="Rectangle 10">
            <a:extLst>
              <a:ext uri="{FF2B5EF4-FFF2-40B4-BE49-F238E27FC236}">
                <a16:creationId xmlns="" xmlns:a16="http://schemas.microsoft.com/office/drawing/2014/main" id="{52D502E5-F6B4-4D58-B4AE-FC466FF15E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 xmlns:a16="http://schemas.microsoft.com/office/drawing/2014/main" id="{9DECDBF4-02B6-4BB4-B65B-B8107AD6A9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841248" y="1538176"/>
            <a:ext cx="1873457" cy="1098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1800" dirty="0"/>
              <a:t>Phishing comes in many forms with many different intentions. For example, a cybercriminal could be looking for personal information or passwords and targeting employees with malicious emails</a:t>
            </a:r>
            <a:r>
              <a:rPr lang="en-US" sz="1800" dirty="0" smtClean="0"/>
              <a:t>.</a:t>
            </a:r>
            <a:endParaRPr lang="en-US" sz="1800" dirty="0"/>
          </a:p>
        </p:txBody>
      </p:sp>
    </p:spTree>
    <p:extLst>
      <p:ext uri="{BB962C8B-B14F-4D97-AF65-F5344CB8AC3E}">
        <p14:creationId xmlns:p14="http://schemas.microsoft.com/office/powerpoint/2010/main" val="3811376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3B021B3-DE93-4AB7-8A18-CF5F1CED88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C339FDA-FECD-E973-D24A-7585BBCC95CA}"/>
              </a:ext>
            </a:extLst>
          </p:cNvPr>
          <p:cNvSpPr>
            <a:spLocks noGrp="1"/>
          </p:cNvSpPr>
          <p:nvPr>
            <p:ph type="title"/>
          </p:nvPr>
        </p:nvSpPr>
        <p:spPr>
          <a:xfrm>
            <a:off x="841248" y="256032"/>
            <a:ext cx="10506456" cy="1014984"/>
          </a:xfrm>
        </p:spPr>
        <p:txBody>
          <a:bodyPr anchor="b">
            <a:normAutofit/>
          </a:bodyPr>
          <a:lstStyle/>
          <a:p>
            <a:r>
              <a:rPr lang="en-US">
                <a:ea typeface="+mj-lt"/>
                <a:cs typeface="+mj-lt"/>
              </a:rPr>
              <a:t>Types of Phishing Attacks</a:t>
            </a:r>
            <a:endParaRPr lang="en-US" dirty="0"/>
          </a:p>
        </p:txBody>
      </p:sp>
      <p:sp>
        <p:nvSpPr>
          <p:cNvPr id="11" name="Rectangle 10">
            <a:extLst>
              <a:ext uri="{FF2B5EF4-FFF2-40B4-BE49-F238E27FC236}">
                <a16:creationId xmlns="" xmlns:a16="http://schemas.microsoft.com/office/drawing/2014/main" id="{52D502E5-F6B4-4D58-B4AE-FC466FF15E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 xmlns:a16="http://schemas.microsoft.com/office/drawing/2014/main" id="{9DECDBF4-02B6-4BB4-B65B-B8107AD6A9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841248" y="1538176"/>
            <a:ext cx="1873457" cy="1098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 xmlns:a16="http://schemas.microsoft.com/office/drawing/2014/main" id="{6B169C7F-FB1F-8C52-994F-21F592E87FD3}"/>
              </a:ext>
            </a:extLst>
          </p:cNvPr>
          <p:cNvGraphicFramePr>
            <a:graphicFrameLocks noGrp="1"/>
          </p:cNvGraphicFramePr>
          <p:nvPr>
            <p:ph idx="1"/>
            <p:extLst>
              <p:ext uri="{D42A27DB-BD31-4B8C-83A1-F6EECF244321}">
                <p14:modId xmlns:p14="http://schemas.microsoft.com/office/powerpoint/2010/main" val="333249175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7384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3B021B3-DE93-4AB7-8A18-CF5F1CED88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9FE3F75-009D-D274-9E9E-A96B65B82D65}"/>
              </a:ext>
            </a:extLst>
          </p:cNvPr>
          <p:cNvSpPr>
            <a:spLocks noGrp="1"/>
          </p:cNvSpPr>
          <p:nvPr>
            <p:ph type="title"/>
          </p:nvPr>
        </p:nvSpPr>
        <p:spPr>
          <a:xfrm>
            <a:off x="841248" y="256032"/>
            <a:ext cx="10506456" cy="1014984"/>
          </a:xfrm>
        </p:spPr>
        <p:txBody>
          <a:bodyPr anchor="b">
            <a:normAutofit/>
          </a:bodyPr>
          <a:lstStyle/>
          <a:p>
            <a:r>
              <a:rPr lang="en-US">
                <a:ea typeface="+mj-lt"/>
                <a:cs typeface="+mj-lt"/>
              </a:rPr>
              <a:t>Recognizing Phishing Emails</a:t>
            </a:r>
            <a:endParaRPr lang="en-US" dirty="0"/>
          </a:p>
        </p:txBody>
      </p:sp>
      <p:sp>
        <p:nvSpPr>
          <p:cNvPr id="11" name="Rectangle 10">
            <a:extLst>
              <a:ext uri="{FF2B5EF4-FFF2-40B4-BE49-F238E27FC236}">
                <a16:creationId xmlns="" xmlns:a16="http://schemas.microsoft.com/office/drawing/2014/main" id="{52D502E5-F6B4-4D58-B4AE-FC466FF15E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 xmlns:a16="http://schemas.microsoft.com/office/drawing/2014/main" id="{9DECDBF4-02B6-4BB4-B65B-B8107AD6A9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841248" y="1538176"/>
            <a:ext cx="1873457" cy="1098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 xmlns:a16="http://schemas.microsoft.com/office/drawing/2014/main" id="{AF3052A8-0F9C-DDC0-88D2-8C27FD60FEDF}"/>
              </a:ext>
            </a:extLst>
          </p:cNvPr>
          <p:cNvGraphicFramePr>
            <a:graphicFrameLocks noGrp="1"/>
          </p:cNvGraphicFramePr>
          <p:nvPr>
            <p:ph idx="1"/>
            <p:extLst>
              <p:ext uri="{D42A27DB-BD31-4B8C-83A1-F6EECF244321}">
                <p14:modId xmlns:p14="http://schemas.microsoft.com/office/powerpoint/2010/main" val="180531498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9488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2C9A9DA9-7DC8-488B-A882-123947B0F3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 xmlns:a16="http://schemas.microsoft.com/office/drawing/2014/main" id="{57F6BDD4-E066-4008-8011-6CC31AEB45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1B8E5ED4-D04A-092F-FB53-13B0058CDAA7}"/>
              </a:ext>
            </a:extLst>
          </p:cNvPr>
          <p:cNvSpPr>
            <a:spLocks noGrp="1"/>
          </p:cNvSpPr>
          <p:nvPr>
            <p:ph type="title"/>
          </p:nvPr>
        </p:nvSpPr>
        <p:spPr>
          <a:xfrm>
            <a:off x="841246" y="978619"/>
            <a:ext cx="5991244" cy="1106424"/>
          </a:xfrm>
        </p:spPr>
        <p:txBody>
          <a:bodyPr>
            <a:normAutofit/>
          </a:bodyPr>
          <a:lstStyle/>
          <a:p>
            <a:r>
              <a:rPr lang="en-US" sz="3200">
                <a:ea typeface="+mj-lt"/>
                <a:cs typeface="+mj-lt"/>
              </a:rPr>
              <a:t>Identifying Phishing Websites</a:t>
            </a:r>
            <a:endParaRPr lang="en-US" sz="3200"/>
          </a:p>
        </p:txBody>
      </p:sp>
      <p:sp>
        <p:nvSpPr>
          <p:cNvPr id="14" name="Rectangle 13">
            <a:extLst>
              <a:ext uri="{FF2B5EF4-FFF2-40B4-BE49-F238E27FC236}">
                <a16:creationId xmlns="" xmlns:a16="http://schemas.microsoft.com/office/drawing/2014/main" id="{2711A8FB-68FC-45FC-B01E-38F809E2D4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45567" y="1171300"/>
            <a:ext cx="128016" cy="7040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 xmlns:a16="http://schemas.microsoft.com/office/drawing/2014/main" id="{2A865FE3-5FC9-4049-87CF-30019C46C0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 xmlns:a16="http://schemas.microsoft.com/office/drawing/2014/main" id="{DF728A97-0CFF-8DB3-0523-ADDCEDDF92F4}"/>
              </a:ext>
            </a:extLst>
          </p:cNvPr>
          <p:cNvSpPr>
            <a:spLocks noGrp="1"/>
          </p:cNvSpPr>
          <p:nvPr>
            <p:ph idx="1"/>
          </p:nvPr>
        </p:nvSpPr>
        <p:spPr>
          <a:xfrm>
            <a:off x="841248" y="2252870"/>
            <a:ext cx="5993892" cy="3560251"/>
          </a:xfrm>
        </p:spPr>
        <p:txBody>
          <a:bodyPr vert="horz" lIns="91440" tIns="45720" rIns="91440" bIns="45720" rtlCol="0">
            <a:normAutofit/>
          </a:bodyPr>
          <a:lstStyle/>
          <a:p>
            <a:r>
              <a:rPr lang="en-US" sz="1800">
                <a:ea typeface="+mn-lt"/>
                <a:cs typeface="+mn-lt"/>
              </a:rPr>
              <a:t>Check the URL for inconsistencies or misspellings, especially in the domain name.</a:t>
            </a:r>
            <a:endParaRPr lang="en-US" sz="1800"/>
          </a:p>
          <a:p>
            <a:r>
              <a:rPr lang="en-US" sz="1800">
                <a:ea typeface="+mn-lt"/>
                <a:cs typeface="+mn-lt"/>
              </a:rPr>
              <a:t>Look for HTTPS encryption and a padlock icon in the address bar to ensure secure connections.</a:t>
            </a:r>
            <a:endParaRPr lang="en-US" sz="1800"/>
          </a:p>
          <a:p>
            <a:r>
              <a:rPr lang="en-US" sz="1800">
                <a:ea typeface="+mn-lt"/>
                <a:cs typeface="+mn-lt"/>
              </a:rPr>
              <a:t>Be wary of websites requesting sensitive information or asking for login credentials without proper authentication.</a:t>
            </a:r>
            <a:endParaRPr lang="en-US" sz="1800"/>
          </a:p>
          <a:p>
            <a:r>
              <a:rPr lang="en-US" sz="1800">
                <a:ea typeface="+mn-lt"/>
                <a:cs typeface="+mn-lt"/>
              </a:rPr>
              <a:t>Use browser tools or security software to identify and block known phishing websites.</a:t>
            </a:r>
            <a:endParaRPr lang="en-US" sz="1800"/>
          </a:p>
          <a:p>
            <a:pPr marL="0" indent="0">
              <a:buNone/>
            </a:pPr>
            <a:endParaRPr lang="en-US" sz="1800"/>
          </a:p>
        </p:txBody>
      </p:sp>
      <p:pic>
        <p:nvPicPr>
          <p:cNvPr id="7" name="Graphic 6" descr="Phishing">
            <a:extLst>
              <a:ext uri="{FF2B5EF4-FFF2-40B4-BE49-F238E27FC236}">
                <a16:creationId xmlns="" xmlns:a16="http://schemas.microsoft.com/office/drawing/2014/main" id="{6A452E91-532D-18F0-B48D-A391D46ACFFC}"/>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3124076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13000C-0EBC-C7EA-5810-070DF67D10B4}"/>
              </a:ext>
            </a:extLst>
          </p:cNvPr>
          <p:cNvSpPr>
            <a:spLocks noGrp="1"/>
          </p:cNvSpPr>
          <p:nvPr>
            <p:ph type="title"/>
          </p:nvPr>
        </p:nvSpPr>
        <p:spPr/>
        <p:txBody>
          <a:bodyPr>
            <a:normAutofit/>
          </a:bodyPr>
          <a:lstStyle/>
          <a:p>
            <a:r>
              <a:rPr lang="en-US" sz="3600" dirty="0">
                <a:solidFill>
                  <a:srgbClr val="0D0D0D"/>
                </a:solidFill>
                <a:ea typeface="+mj-lt"/>
                <a:cs typeface="+mj-lt"/>
              </a:rPr>
              <a:t>Social Engineering Tactics</a:t>
            </a:r>
            <a:endParaRPr lang="en-US" sz="3600" dirty="0">
              <a:solidFill>
                <a:srgbClr val="0D0D0D"/>
              </a:solidFill>
            </a:endParaRPr>
          </a:p>
        </p:txBody>
      </p:sp>
      <p:graphicFrame>
        <p:nvGraphicFramePr>
          <p:cNvPr id="15" name="Content Placeholder 2">
            <a:extLst>
              <a:ext uri="{FF2B5EF4-FFF2-40B4-BE49-F238E27FC236}">
                <a16:creationId xmlns="" xmlns:a16="http://schemas.microsoft.com/office/drawing/2014/main" id="{5503DB82-9AE3-8552-67A9-2279408B48C8}"/>
              </a:ext>
            </a:extLst>
          </p:cNvPr>
          <p:cNvGraphicFramePr>
            <a:graphicFrameLocks noGrp="1"/>
          </p:cNvGraphicFramePr>
          <p:nvPr>
            <p:ph idx="1"/>
            <p:extLst>
              <p:ext uri="{D42A27DB-BD31-4B8C-83A1-F6EECF244321}">
                <p14:modId xmlns:p14="http://schemas.microsoft.com/office/powerpoint/2010/main" val="3599352269"/>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9405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5E6F0D-BCD7-4001-04EE-E878C6F225E5}"/>
              </a:ext>
            </a:extLst>
          </p:cNvPr>
          <p:cNvSpPr>
            <a:spLocks noGrp="1"/>
          </p:cNvSpPr>
          <p:nvPr>
            <p:ph type="title"/>
          </p:nvPr>
        </p:nvSpPr>
        <p:spPr/>
        <p:txBody>
          <a:bodyPr>
            <a:normAutofit/>
          </a:bodyPr>
          <a:lstStyle/>
          <a:p>
            <a:r>
              <a:rPr lang="en-US" sz="3600" dirty="0">
                <a:solidFill>
                  <a:srgbClr val="0D0D0D"/>
                </a:solidFill>
                <a:ea typeface="+mj-lt"/>
                <a:cs typeface="+mj-lt"/>
              </a:rPr>
              <a:t>Reporting Phishing Attempts</a:t>
            </a:r>
            <a:endParaRPr lang="en-US" sz="3600"/>
          </a:p>
        </p:txBody>
      </p:sp>
      <p:graphicFrame>
        <p:nvGraphicFramePr>
          <p:cNvPr id="7" name="Content Placeholder 2">
            <a:extLst>
              <a:ext uri="{FF2B5EF4-FFF2-40B4-BE49-F238E27FC236}">
                <a16:creationId xmlns="" xmlns:a16="http://schemas.microsoft.com/office/drawing/2014/main" id="{0801E338-18C1-32B1-8986-8EDA38DAB923}"/>
              </a:ext>
            </a:extLst>
          </p:cNvPr>
          <p:cNvGraphicFramePr>
            <a:graphicFrameLocks noGrp="1"/>
          </p:cNvGraphicFramePr>
          <p:nvPr>
            <p:ph idx="1"/>
            <p:extLst>
              <p:ext uri="{D42A27DB-BD31-4B8C-83A1-F6EECF244321}">
                <p14:modId xmlns:p14="http://schemas.microsoft.com/office/powerpoint/2010/main" val="2374008073"/>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695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6D163A-816E-1943-3825-DB132302C153}"/>
              </a:ext>
            </a:extLst>
          </p:cNvPr>
          <p:cNvSpPr>
            <a:spLocks noGrp="1"/>
          </p:cNvSpPr>
          <p:nvPr>
            <p:ph type="title"/>
          </p:nvPr>
        </p:nvSpPr>
        <p:spPr/>
        <p:txBody>
          <a:bodyPr>
            <a:normAutofit/>
          </a:bodyPr>
          <a:lstStyle/>
          <a:p>
            <a:r>
              <a:rPr lang="en-US" sz="3600" dirty="0">
                <a:solidFill>
                  <a:srgbClr val="0D0D0D"/>
                </a:solidFill>
                <a:ea typeface="+mj-lt"/>
                <a:cs typeface="+mj-lt"/>
              </a:rPr>
              <a:t>Conclusion</a:t>
            </a:r>
            <a:endParaRPr lang="en-US" sz="3600" dirty="0"/>
          </a:p>
        </p:txBody>
      </p:sp>
      <p:graphicFrame>
        <p:nvGraphicFramePr>
          <p:cNvPr id="5" name="Content Placeholder 2">
            <a:extLst>
              <a:ext uri="{FF2B5EF4-FFF2-40B4-BE49-F238E27FC236}">
                <a16:creationId xmlns="" xmlns:a16="http://schemas.microsoft.com/office/drawing/2014/main" id="{AE54B78A-190A-1221-D984-D43D49C3AFB0}"/>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604147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71</TotalTime>
  <Words>504</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Avenir Next LT Pro</vt:lpstr>
      <vt:lpstr>Calibri</vt:lpstr>
      <vt:lpstr>Wingdings</vt:lpstr>
      <vt:lpstr>AccentBoxVTI</vt:lpstr>
      <vt:lpstr> Phishing Awareness  </vt:lpstr>
      <vt:lpstr>What is Phishing?</vt:lpstr>
      <vt:lpstr>Types of Phishing Attacks</vt:lpstr>
      <vt:lpstr>Recognizing Phishing Emails</vt:lpstr>
      <vt:lpstr>Identifying Phishing Websites</vt:lpstr>
      <vt:lpstr>Social Engineering Tactics</vt:lpstr>
      <vt:lpstr>Reporting Phishing Attempts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DELL</cp:lastModifiedBy>
  <cp:revision>98</cp:revision>
  <dcterms:created xsi:type="dcterms:W3CDTF">2024-04-29T13:02:33Z</dcterms:created>
  <dcterms:modified xsi:type="dcterms:W3CDTF">2024-06-25T20:42:01Z</dcterms:modified>
</cp:coreProperties>
</file>